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1" r:id="rId5"/>
    <p:sldId id="256" r:id="rId6"/>
    <p:sldId id="257" r:id="rId7"/>
    <p:sldId id="258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CE88EC-5E48-C74E-6508-19F984A212D2}" v="3" dt="2022-11-11T15:01:10.171"/>
    <p1510:client id="{F9DC7CC5-8326-54A7-482F-767D8EFF9117}" v="1" dt="2022-11-10T15:46:33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S::missperkins@branstonjunioracademy.co.uk::45cc8c54-6001-457c-b623-287ea620a771" providerId="AD" clId="Web-{F9DC7CC5-8326-54A7-482F-767D8EFF9117}"/>
    <pc:docChg chg="modSld">
      <pc:chgData name="Louise Perkins" userId="S::missperkins@branstonjunioracademy.co.uk::45cc8c54-6001-457c-b623-287ea620a771" providerId="AD" clId="Web-{F9DC7CC5-8326-54A7-482F-767D8EFF9117}" dt="2022-11-10T15:46:33.951" v="0" actId="1076"/>
      <pc:docMkLst>
        <pc:docMk/>
      </pc:docMkLst>
      <pc:sldChg chg="modSp">
        <pc:chgData name="Louise Perkins" userId="S::missperkins@branstonjunioracademy.co.uk::45cc8c54-6001-457c-b623-287ea620a771" providerId="AD" clId="Web-{F9DC7CC5-8326-54A7-482F-767D8EFF9117}" dt="2022-11-10T15:46:33.951" v="0" actId="1076"/>
        <pc:sldMkLst>
          <pc:docMk/>
          <pc:sldMk cId="1218075752" sldId="271"/>
        </pc:sldMkLst>
        <pc:spChg chg="mod">
          <ac:chgData name="Louise Perkins" userId="S::missperkins@branstonjunioracademy.co.uk::45cc8c54-6001-457c-b623-287ea620a771" providerId="AD" clId="Web-{F9DC7CC5-8326-54A7-482F-767D8EFF9117}" dt="2022-11-10T15:46:33.951" v="0" actId="1076"/>
          <ac:spMkLst>
            <pc:docMk/>
            <pc:sldMk cId="1218075752" sldId="271"/>
            <ac:spMk id="3" creationId="{00000000-0000-0000-0000-000000000000}"/>
          </ac:spMkLst>
        </pc:spChg>
      </pc:sldChg>
    </pc:docChg>
  </pc:docChgLst>
  <pc:docChgLst>
    <pc:chgData name="Louise Perkins" userId="45cc8c54-6001-457c-b623-287ea620a771" providerId="ADAL" clId="{B959C9E2-8A36-4024-82D1-2281D73C2EE5}"/>
    <pc:docChg chg="custSel addSld modSld">
      <pc:chgData name="Louise Perkins" userId="45cc8c54-6001-457c-b623-287ea620a771" providerId="ADAL" clId="{B959C9E2-8A36-4024-82D1-2281D73C2EE5}" dt="2022-11-08T14:15:04.318" v="2303" actId="20577"/>
      <pc:docMkLst>
        <pc:docMk/>
      </pc:docMkLst>
      <pc:sldChg chg="modSp">
        <pc:chgData name="Louise Perkins" userId="45cc8c54-6001-457c-b623-287ea620a771" providerId="ADAL" clId="{B959C9E2-8A36-4024-82D1-2281D73C2EE5}" dt="2022-11-08T14:15:04.318" v="2303" actId="20577"/>
        <pc:sldMkLst>
          <pc:docMk/>
          <pc:sldMk cId="2440929915" sldId="256"/>
        </pc:sldMkLst>
        <pc:graphicFrameChg chg="modGraphic">
          <ac:chgData name="Louise Perkins" userId="45cc8c54-6001-457c-b623-287ea620a771" providerId="ADAL" clId="{B959C9E2-8A36-4024-82D1-2281D73C2EE5}" dt="2022-11-08T14:15:04.318" v="2303" actId="20577"/>
          <ac:graphicFrameMkLst>
            <pc:docMk/>
            <pc:sldMk cId="2440929915" sldId="256"/>
            <ac:graphicFrameMk id="5" creationId="{10B0B690-1CCB-45D8-9422-F6C2BC104E12}"/>
          </ac:graphicFrameMkLst>
        </pc:graphicFrameChg>
      </pc:sldChg>
      <pc:sldChg chg="modSp">
        <pc:chgData name="Louise Perkins" userId="45cc8c54-6001-457c-b623-287ea620a771" providerId="ADAL" clId="{B959C9E2-8A36-4024-82D1-2281D73C2EE5}" dt="2022-11-08T12:44:38.001" v="1860" actId="20577"/>
        <pc:sldMkLst>
          <pc:docMk/>
          <pc:sldMk cId="3415108577" sldId="257"/>
        </pc:sldMkLst>
        <pc:spChg chg="mod">
          <ac:chgData name="Louise Perkins" userId="45cc8c54-6001-457c-b623-287ea620a771" providerId="ADAL" clId="{B959C9E2-8A36-4024-82D1-2281D73C2EE5}" dt="2022-11-08T12:32:53.555" v="1189" actId="1076"/>
          <ac:spMkLst>
            <pc:docMk/>
            <pc:sldMk cId="3415108577" sldId="257"/>
            <ac:spMk id="4" creationId="{6C5E4D93-7E4E-47A7-9A12-442505E82250}"/>
          </ac:spMkLst>
        </pc:spChg>
        <pc:spChg chg="mod">
          <ac:chgData name="Louise Perkins" userId="45cc8c54-6001-457c-b623-287ea620a771" providerId="ADAL" clId="{B959C9E2-8A36-4024-82D1-2281D73C2EE5}" dt="2022-11-08T12:32:22.332" v="1183" actId="1076"/>
          <ac:spMkLst>
            <pc:docMk/>
            <pc:sldMk cId="3415108577" sldId="257"/>
            <ac:spMk id="7" creationId="{55FEA5E4-25A7-4C64-B7EF-655E78C24255}"/>
          </ac:spMkLst>
        </pc:spChg>
        <pc:graphicFrameChg chg="mod modGraphic">
          <ac:chgData name="Louise Perkins" userId="45cc8c54-6001-457c-b623-287ea620a771" providerId="ADAL" clId="{B959C9E2-8A36-4024-82D1-2281D73C2EE5}" dt="2022-11-08T12:44:38.001" v="1860" actId="20577"/>
          <ac:graphicFrameMkLst>
            <pc:docMk/>
            <pc:sldMk cId="3415108577" sldId="257"/>
            <ac:graphicFrameMk id="5" creationId="{10B0B690-1CCB-45D8-9422-F6C2BC104E12}"/>
          </ac:graphicFrameMkLst>
        </pc:graphicFrameChg>
        <pc:graphicFrameChg chg="mod">
          <ac:chgData name="Louise Perkins" userId="45cc8c54-6001-457c-b623-287ea620a771" providerId="ADAL" clId="{B959C9E2-8A36-4024-82D1-2281D73C2EE5}" dt="2022-11-08T12:23:02.691" v="639" actId="1076"/>
          <ac:graphicFrameMkLst>
            <pc:docMk/>
            <pc:sldMk cId="3415108577" sldId="257"/>
            <ac:graphicFrameMk id="6" creationId="{1DA10291-B970-4CDE-9D6B-37DE3D6EB701}"/>
          </ac:graphicFrameMkLst>
        </pc:graphicFrameChg>
      </pc:sldChg>
      <pc:sldChg chg="delSp modSp add">
        <pc:chgData name="Louise Perkins" userId="45cc8c54-6001-457c-b623-287ea620a771" providerId="ADAL" clId="{B959C9E2-8A36-4024-82D1-2281D73C2EE5}" dt="2022-11-08T12:45:31.178" v="1943" actId="20577"/>
        <pc:sldMkLst>
          <pc:docMk/>
          <pc:sldMk cId="3548557632" sldId="258"/>
        </pc:sldMkLst>
        <pc:spChg chg="mod">
          <ac:chgData name="Louise Perkins" userId="45cc8c54-6001-457c-b623-287ea620a771" providerId="ADAL" clId="{B959C9E2-8A36-4024-82D1-2281D73C2EE5}" dt="2022-11-08T12:22:54.839" v="637" actId="20577"/>
          <ac:spMkLst>
            <pc:docMk/>
            <pc:sldMk cId="3548557632" sldId="258"/>
            <ac:spMk id="4" creationId="{6C5E4D93-7E4E-47A7-9A12-442505E82250}"/>
          </ac:spMkLst>
        </pc:spChg>
        <pc:spChg chg="del">
          <ac:chgData name="Louise Perkins" userId="45cc8c54-6001-457c-b623-287ea620a771" providerId="ADAL" clId="{B959C9E2-8A36-4024-82D1-2281D73C2EE5}" dt="2022-11-08T12:22:57.556" v="638" actId="478"/>
          <ac:spMkLst>
            <pc:docMk/>
            <pc:sldMk cId="3548557632" sldId="258"/>
            <ac:spMk id="7" creationId="{55FEA5E4-25A7-4C64-B7EF-655E78C24255}"/>
          </ac:spMkLst>
        </pc:spChg>
        <pc:graphicFrameChg chg="mod modGraphic">
          <ac:chgData name="Louise Perkins" userId="45cc8c54-6001-457c-b623-287ea620a771" providerId="ADAL" clId="{B959C9E2-8A36-4024-82D1-2281D73C2EE5}" dt="2022-11-08T12:45:31.178" v="1943" actId="20577"/>
          <ac:graphicFrameMkLst>
            <pc:docMk/>
            <pc:sldMk cId="3548557632" sldId="258"/>
            <ac:graphicFrameMk id="5" creationId="{10B0B690-1CCB-45D8-9422-F6C2BC104E12}"/>
          </ac:graphicFrameMkLst>
        </pc:graphicFrameChg>
        <pc:graphicFrameChg chg="del">
          <ac:chgData name="Louise Perkins" userId="45cc8c54-6001-457c-b623-287ea620a771" providerId="ADAL" clId="{B959C9E2-8A36-4024-82D1-2281D73C2EE5}" dt="2022-11-08T12:22:57.556" v="638" actId="478"/>
          <ac:graphicFrameMkLst>
            <pc:docMk/>
            <pc:sldMk cId="3548557632" sldId="258"/>
            <ac:graphicFrameMk id="6" creationId="{1DA10291-B970-4CDE-9D6B-37DE3D6EB701}"/>
          </ac:graphicFrameMkLst>
        </pc:graphicFrameChg>
      </pc:sldChg>
      <pc:sldChg chg="modSp">
        <pc:chgData name="Louise Perkins" userId="45cc8c54-6001-457c-b623-287ea620a771" providerId="ADAL" clId="{B959C9E2-8A36-4024-82D1-2281D73C2EE5}" dt="2022-11-08T12:51:52.451" v="1960" actId="20577"/>
        <pc:sldMkLst>
          <pc:docMk/>
          <pc:sldMk cId="1218075752" sldId="271"/>
        </pc:sldMkLst>
        <pc:spChg chg="mod">
          <ac:chgData name="Louise Perkins" userId="45cc8c54-6001-457c-b623-287ea620a771" providerId="ADAL" clId="{B959C9E2-8A36-4024-82D1-2281D73C2EE5}" dt="2022-11-08T12:51:52.451" v="1960" actId="20577"/>
          <ac:spMkLst>
            <pc:docMk/>
            <pc:sldMk cId="1218075752" sldId="271"/>
            <ac:spMk id="2" creationId="{00000000-0000-0000-0000-000000000000}"/>
          </ac:spMkLst>
        </pc:spChg>
      </pc:sldChg>
    </pc:docChg>
  </pc:docChgLst>
  <pc:docChgLst>
    <pc:chgData name="Louise Perkins" userId="S::missperkins@branstonjunioracademy.co.uk::45cc8c54-6001-457c-b623-287ea620a771" providerId="AD" clId="Web-{32CE88EC-5E48-C74E-6508-19F984A212D2}"/>
    <pc:docChg chg="modSld">
      <pc:chgData name="Louise Perkins" userId="S::missperkins@branstonjunioracademy.co.uk::45cc8c54-6001-457c-b623-287ea620a771" providerId="AD" clId="Web-{32CE88EC-5E48-C74E-6508-19F984A212D2}" dt="2022-11-11T15:01:10.171" v="2" actId="1076"/>
      <pc:docMkLst>
        <pc:docMk/>
      </pc:docMkLst>
      <pc:sldChg chg="modSp">
        <pc:chgData name="Louise Perkins" userId="S::missperkins@branstonjunioracademy.co.uk::45cc8c54-6001-457c-b623-287ea620a771" providerId="AD" clId="Web-{32CE88EC-5E48-C74E-6508-19F984A212D2}" dt="2022-11-11T15:01:10.171" v="2" actId="1076"/>
        <pc:sldMkLst>
          <pc:docMk/>
          <pc:sldMk cId="1218075752" sldId="271"/>
        </pc:sldMkLst>
        <pc:spChg chg="mod">
          <ac:chgData name="Louise Perkins" userId="S::missperkins@branstonjunioracademy.co.uk::45cc8c54-6001-457c-b623-287ea620a771" providerId="AD" clId="Web-{32CE88EC-5E48-C74E-6508-19F984A212D2}" dt="2022-11-11T15:01:10.171" v="2" actId="1076"/>
          <ac:spMkLst>
            <pc:docMk/>
            <pc:sldMk cId="1218075752" sldId="271"/>
            <ac:spMk id="2" creationId="{00000000-0000-0000-0000-000000000000}"/>
          </ac:spMkLst>
        </pc:spChg>
        <pc:spChg chg="mod">
          <ac:chgData name="Louise Perkins" userId="S::missperkins@branstonjunioracademy.co.uk::45cc8c54-6001-457c-b623-287ea620a771" providerId="AD" clId="Web-{32CE88EC-5E48-C74E-6508-19F984A212D2}" dt="2022-11-11T15:01:07.890" v="1" actId="1076"/>
          <ac:spMkLst>
            <pc:docMk/>
            <pc:sldMk cId="1218075752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3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64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35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37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50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74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0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6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24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9320A-C0D8-4FFF-B8F1-99FB45FAE31A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A8E78-B8D9-4076-871F-0A0A781A7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9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1" y="186906"/>
            <a:ext cx="9144000" cy="2060848"/>
          </a:xfrm>
          <a:prstGeom prst="rect">
            <a:avLst/>
          </a:prstGeom>
          <a:solidFill>
            <a:srgbClr val="11026A"/>
          </a:solidFill>
          <a:ln w="1174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8397" y="663094"/>
            <a:ext cx="552426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400"/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Sans" panose="020B0602030504020204" pitchFamily="34" charset="0"/>
              </a:rPr>
              <a:t>Branston Junior Academy</a:t>
            </a:r>
          </a:p>
          <a:p>
            <a:pPr algn="ctr" defTabSz="914400"/>
            <a:r>
              <a:rPr 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Sans" panose="020B0602030504020204" pitchFamily="34" charset="0"/>
              </a:rPr>
              <a:t>Reading Coverage Document</a:t>
            </a:r>
          </a:p>
        </p:txBody>
      </p:sp>
      <p:pic>
        <p:nvPicPr>
          <p:cNvPr id="1027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235" y="2420888"/>
            <a:ext cx="5040560" cy="3981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07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5E4D93-7E4E-47A7-9A12-442505E82250}"/>
              </a:ext>
            </a:extLst>
          </p:cNvPr>
          <p:cNvSpPr txBox="1"/>
          <p:nvPr/>
        </p:nvSpPr>
        <p:spPr>
          <a:xfrm>
            <a:off x="2022764" y="166255"/>
            <a:ext cx="556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 3/4 Reading Opportunities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B0B690-1CCB-45D8-9422-F6C2BC104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152469"/>
              </p:ext>
            </p:extLst>
          </p:nvPr>
        </p:nvGraphicFramePr>
        <p:xfrm>
          <a:off x="193964" y="535587"/>
          <a:ext cx="9504218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345">
                  <a:extLst>
                    <a:ext uri="{9D8B030D-6E8A-4147-A177-3AD203B41FA5}">
                      <a16:colId xmlns:a16="http://schemas.microsoft.com/office/drawing/2014/main" val="3690773966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2341076167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443549662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236748041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633400723"/>
                    </a:ext>
                  </a:extLst>
                </a:gridCol>
                <a:gridCol w="1572493">
                  <a:extLst>
                    <a:ext uri="{9D8B030D-6E8A-4147-A177-3AD203B41FA5}">
                      <a16:colId xmlns:a16="http://schemas.microsoft.com/office/drawing/2014/main" val="3478144139"/>
                    </a:ext>
                  </a:extLst>
                </a:gridCol>
              </a:tblGrid>
              <a:tr h="170995"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female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BAME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Non-fiction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Classics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that challenges stereotypes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a range of genres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27299"/>
                  </a:ext>
                </a:extLst>
              </a:tr>
              <a:tr h="71688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The Owl Whose Afraid of the Sark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Bill’s New Frock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Worst Witch Whose a clever girl then The lost happy endings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Clarice Bean Grandpa’s Indian Summer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man whose mother was a pirate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Kitten Rescue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Enchanted Wood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Children of Green Know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Killer Cat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How to Train your Dragon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Letting in the light (poem)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A Big Surprise (poem)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Grandpa’s Indian Summer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Childhood tracks (poem)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Walking with my Iguana (poem)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00FFFF"/>
                          </a:highlight>
                        </a:rPr>
                        <a:t>Stories from Around the World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00FFFF"/>
                          </a:highlight>
                        </a:rPr>
                        <a:t>Little People: Big Dreams Treasury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Mountains Coasts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From Spawn to Frog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World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United Kingdom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Emergency Vehicles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Cornish Holiday Blog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Summer Holidays on the Isle of Mull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Rosa Parkes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Mary Seacole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Knights Survival Guide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Are you wasting good food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Would you eat less than perfect vegetables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What is a Robot?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Robots in TV and Film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Battle of Britain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Dunkirk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Animal Migrations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Iron Man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>
                          <a:highlight>
                            <a:srgbClr val="FF0000"/>
                          </a:highlight>
                        </a:rPr>
                        <a:t>Stig</a:t>
                      </a: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 of the Dump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Sheep Pig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Wreck of the Zanzibar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Why the whales came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Danny Champion of the World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Enchanted Wood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Harriet’s Hare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Better Brown stories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Oliver Twist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Charlotte’s Wed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Kitten at play (poem)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Bill’s New Frock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Rosa Parkes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Mary Seacole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FF"/>
                          </a:highlight>
                        </a:rPr>
                        <a:t>Stories from Around the World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FF"/>
                          </a:highlight>
                        </a:rPr>
                        <a:t>Little People: Big Dreams Treasury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>
                          <a:highlight>
                            <a:srgbClr val="FFFF00"/>
                          </a:highlight>
                        </a:rPr>
                        <a:t>Thesus</a:t>
                      </a: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 and the Minotaur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Odysseus and the Trojan Horse An Egyptian Myth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A Korean Myth</a:t>
                      </a:r>
                      <a:endParaRPr lang="en-GB" sz="1100" b="1" dirty="0">
                        <a:highlight>
                          <a:srgbClr val="FFFF00"/>
                        </a:highlight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highlight>
                            <a:srgbClr val="00FFFF"/>
                          </a:highlight>
                        </a:rPr>
                        <a:t>The Work Poetry Treasury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highlight>
                            <a:srgbClr val="00FFFF"/>
                          </a:highlight>
                        </a:rPr>
                        <a:t>The Nation’s Favourite Poems Treasury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highlight>
                            <a:srgbClr val="00FFFF"/>
                          </a:highlight>
                        </a:rPr>
                        <a:t>Stories from Around the World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highlight>
                            <a:srgbClr val="00FFFF"/>
                          </a:highlight>
                        </a:rPr>
                        <a:t>A treasury of fairy tales and myths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dirty="0">
                          <a:highlight>
                            <a:srgbClr val="00FFFF"/>
                          </a:highlight>
                        </a:rPr>
                        <a:t>Little People: Big Dreams treasury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58886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DA10291-B970-4CDE-9D6B-37DE3D6EB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301061"/>
              </p:ext>
            </p:extLst>
          </p:nvPr>
        </p:nvGraphicFramePr>
        <p:xfrm>
          <a:off x="193965" y="5931579"/>
          <a:ext cx="4862943" cy="390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981">
                  <a:extLst>
                    <a:ext uri="{9D8B030D-6E8A-4147-A177-3AD203B41FA5}">
                      <a16:colId xmlns:a16="http://schemas.microsoft.com/office/drawing/2014/main" val="2638031771"/>
                    </a:ext>
                  </a:extLst>
                </a:gridCol>
                <a:gridCol w="1620981">
                  <a:extLst>
                    <a:ext uri="{9D8B030D-6E8A-4147-A177-3AD203B41FA5}">
                      <a16:colId xmlns:a16="http://schemas.microsoft.com/office/drawing/2014/main" val="62937595"/>
                    </a:ext>
                  </a:extLst>
                </a:gridCol>
                <a:gridCol w="1620981">
                  <a:extLst>
                    <a:ext uri="{9D8B030D-6E8A-4147-A177-3AD203B41FA5}">
                      <a16:colId xmlns:a16="http://schemas.microsoft.com/office/drawing/2014/main" val="611313581"/>
                    </a:ext>
                  </a:extLst>
                </a:gridCol>
              </a:tblGrid>
              <a:tr h="390834"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Whole Class Reader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Cracking Comprehension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00FFFF"/>
                          </a:highlight>
                        </a:rPr>
                        <a:t>Treasury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1330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5FEA5E4-25A7-4C64-B7EF-655E78C24255}"/>
              </a:ext>
            </a:extLst>
          </p:cNvPr>
          <p:cNvSpPr txBox="1"/>
          <p:nvPr/>
        </p:nvSpPr>
        <p:spPr>
          <a:xfrm>
            <a:off x="5278582" y="5931579"/>
            <a:ext cx="441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Many other reading is provided- both texts that do not fit into these categories, cross curricular reading opportunities and texts used to support writing</a:t>
            </a:r>
          </a:p>
        </p:txBody>
      </p:sp>
    </p:spTree>
    <p:extLst>
      <p:ext uri="{BB962C8B-B14F-4D97-AF65-F5344CB8AC3E}">
        <p14:creationId xmlns:p14="http://schemas.microsoft.com/office/powerpoint/2010/main" val="244092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5E4D93-7E4E-47A7-9A12-442505E82250}"/>
              </a:ext>
            </a:extLst>
          </p:cNvPr>
          <p:cNvSpPr txBox="1"/>
          <p:nvPr/>
        </p:nvSpPr>
        <p:spPr>
          <a:xfrm>
            <a:off x="2029691" y="78605"/>
            <a:ext cx="556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 5/6 Reading Opportunities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B0B690-1CCB-45D8-9422-F6C2BC104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67924"/>
              </p:ext>
            </p:extLst>
          </p:nvPr>
        </p:nvGraphicFramePr>
        <p:xfrm>
          <a:off x="193964" y="426137"/>
          <a:ext cx="9504218" cy="571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345">
                  <a:extLst>
                    <a:ext uri="{9D8B030D-6E8A-4147-A177-3AD203B41FA5}">
                      <a16:colId xmlns:a16="http://schemas.microsoft.com/office/drawing/2014/main" val="3690773966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2341076167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443549662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236748041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633400723"/>
                    </a:ext>
                  </a:extLst>
                </a:gridCol>
                <a:gridCol w="1572493">
                  <a:extLst>
                    <a:ext uri="{9D8B030D-6E8A-4147-A177-3AD203B41FA5}">
                      <a16:colId xmlns:a16="http://schemas.microsoft.com/office/drawing/2014/main" val="3478144139"/>
                    </a:ext>
                  </a:extLst>
                </a:gridCol>
              </a:tblGrid>
              <a:tr h="170995"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female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BAME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Non-fiction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Classics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that challenges stereotypes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a range of genres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27299"/>
                  </a:ext>
                </a:extLst>
              </a:tr>
              <a:tr h="6828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Where the World Turns Wild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Boy at the Back of the class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Tom’s Midnight Garden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The One and Only Ivan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Paw Prints in the Snow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The Star Spun Web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Company of Eight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A Cat called Penguin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Little White Horse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Oranges in No Mans Land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Robert the Bruce and the Spider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Librarian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Crime Solvers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Village School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Sun, The Moon and The Stars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Zhou Chou and the three beasts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I am Malala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Railway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Boy at the Back of the class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Sun, The Moon and The Stars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I am a Malala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Purple Lady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Savitri and </a:t>
                      </a:r>
                      <a:r>
                        <a:rPr lang="en-GB" sz="1100" dirty="0" err="1">
                          <a:highlight>
                            <a:srgbClr val="FF00FF"/>
                          </a:highlight>
                        </a:rPr>
                        <a:t>Satyavan</a:t>
                      </a: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Sir Billy </a:t>
                      </a:r>
                      <a:r>
                        <a:rPr lang="en-GB" sz="1100" dirty="0" err="1">
                          <a:highlight>
                            <a:srgbClr val="FFFF00"/>
                          </a:highlight>
                        </a:rPr>
                        <a:t>Butline</a:t>
                      </a: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Jacky Daydream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Just helping my family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Mikael saves the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Life Explosion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First Hominids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Being a  Pro Snowboarder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Brazilian Dance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Digital Citizens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Health and Wellness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 I am Malala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Who are refuges and migrants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At Last the Joust Begins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Boudicca, Bringer of Victory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Magnetic Compass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First Aid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The Right not to work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The Right to an education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How to design the world’s best rollercoaster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Holes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Skellig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Tom’s Midnight Garden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Kensukes Kingdom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I Believe in Unicorns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Medal for Leroy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Friend or Foe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>
                          <a:highlight>
                            <a:srgbClr val="FFFF00"/>
                          </a:highlight>
                        </a:rPr>
                        <a:t>Stig</a:t>
                      </a: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 of the Dump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Little White Horse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Cat who Walked by Himself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Tell me, Tell me Sarah Jane (poem)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Railway Children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Treasure Island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Just William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Tempest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Julius </a:t>
                      </a:r>
                      <a:r>
                        <a:rPr lang="en-GB" sz="1100" dirty="0" err="1">
                          <a:highlight>
                            <a:srgbClr val="FFFF00"/>
                          </a:highlight>
                        </a:rPr>
                        <a:t>Caeser</a:t>
                      </a: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Peter Pan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The Elephant’s Child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When Hitler Stole Pink Rabbit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 err="1">
                          <a:highlight>
                            <a:srgbClr val="FF00FF"/>
                          </a:highlight>
                        </a:rPr>
                        <a:t>Arthus</a:t>
                      </a: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: High Kind of Britain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Five children and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Boy at the Back of the class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Into that forest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I am Malala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Who are refuges and migrants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You can’t be that (poem)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Wonder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The Right not to work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The Right to an education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What is Right and Wrong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FF00"/>
                          </a:highlight>
                        </a:rPr>
                        <a:t>Robert the Bruce and the Spider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FF00"/>
                          </a:highlight>
                        </a:rPr>
                        <a:t>The Sun, The Moon and The Stars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FF00"/>
                          </a:highlight>
                        </a:rPr>
                        <a:t>Zhou Chou and the three beasts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FF00"/>
                          </a:highlight>
                        </a:rPr>
                        <a:t>The Eagle of the Ninth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00FF"/>
                          </a:highlight>
                        </a:rPr>
                        <a:t>Romulus and Remus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00FF"/>
                          </a:highlight>
                        </a:rPr>
                        <a:t>The Diary of Anne Frank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00FF"/>
                          </a:highlight>
                        </a:rPr>
                        <a:t>The Roman Record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highlight>
                            <a:srgbClr val="FF00FF"/>
                          </a:highlight>
                        </a:rPr>
                        <a:t>Savitri and </a:t>
                      </a:r>
                      <a:r>
                        <a:rPr lang="en-GB" sz="1100" b="0" i="0" dirty="0" err="1">
                          <a:highlight>
                            <a:srgbClr val="FF00FF"/>
                          </a:highlight>
                        </a:rPr>
                        <a:t>Satyavam</a:t>
                      </a:r>
                      <a:r>
                        <a:rPr lang="en-GB" sz="1100" b="0" i="0" dirty="0">
                          <a:highlight>
                            <a:srgbClr val="FF00FF"/>
                          </a:highlight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58886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DA10291-B970-4CDE-9D6B-37DE3D6EB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14688"/>
              </p:ext>
            </p:extLst>
          </p:nvPr>
        </p:nvGraphicFramePr>
        <p:xfrm>
          <a:off x="193964" y="6322413"/>
          <a:ext cx="4862944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736">
                  <a:extLst>
                    <a:ext uri="{9D8B030D-6E8A-4147-A177-3AD203B41FA5}">
                      <a16:colId xmlns:a16="http://schemas.microsoft.com/office/drawing/2014/main" val="2638031771"/>
                    </a:ext>
                  </a:extLst>
                </a:gridCol>
                <a:gridCol w="1215736">
                  <a:extLst>
                    <a:ext uri="{9D8B030D-6E8A-4147-A177-3AD203B41FA5}">
                      <a16:colId xmlns:a16="http://schemas.microsoft.com/office/drawing/2014/main" val="62937595"/>
                    </a:ext>
                  </a:extLst>
                </a:gridCol>
                <a:gridCol w="1215736">
                  <a:extLst>
                    <a:ext uri="{9D8B030D-6E8A-4147-A177-3AD203B41FA5}">
                      <a16:colId xmlns:a16="http://schemas.microsoft.com/office/drawing/2014/main" val="611313581"/>
                    </a:ext>
                  </a:extLst>
                </a:gridCol>
                <a:gridCol w="1215736">
                  <a:extLst>
                    <a:ext uri="{9D8B030D-6E8A-4147-A177-3AD203B41FA5}">
                      <a16:colId xmlns:a16="http://schemas.microsoft.com/office/drawing/2014/main" val="998227719"/>
                    </a:ext>
                  </a:extLst>
                </a:gridCol>
              </a:tblGrid>
              <a:tr h="390834"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FF0000"/>
                          </a:highlight>
                        </a:rPr>
                        <a:t>Whole Class Reader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FFFF00"/>
                          </a:highlight>
                        </a:rPr>
                        <a:t>Cracking Comprehension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Reading Detectives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highlight>
                            <a:srgbClr val="00FF00"/>
                          </a:highlight>
                        </a:rPr>
                        <a:t>Group reading books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1330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5FEA5E4-25A7-4C64-B7EF-655E78C24255}"/>
              </a:ext>
            </a:extLst>
          </p:cNvPr>
          <p:cNvSpPr txBox="1"/>
          <p:nvPr/>
        </p:nvSpPr>
        <p:spPr>
          <a:xfrm>
            <a:off x="5292436" y="6119336"/>
            <a:ext cx="4613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Many other reading is provided- both texts that do not fit into these categories, cross curricular reading opportunities and texts used to support writing</a:t>
            </a:r>
          </a:p>
        </p:txBody>
      </p:sp>
    </p:spTree>
    <p:extLst>
      <p:ext uri="{BB962C8B-B14F-4D97-AF65-F5344CB8AC3E}">
        <p14:creationId xmlns:p14="http://schemas.microsoft.com/office/powerpoint/2010/main" val="341510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5E4D93-7E4E-47A7-9A12-442505E82250}"/>
              </a:ext>
            </a:extLst>
          </p:cNvPr>
          <p:cNvSpPr txBox="1"/>
          <p:nvPr/>
        </p:nvSpPr>
        <p:spPr>
          <a:xfrm>
            <a:off x="2022764" y="166255"/>
            <a:ext cx="556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Year 5/6 Reading Opportunities (continued)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B0B690-1CCB-45D8-9422-F6C2BC104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407934"/>
              </p:ext>
            </p:extLst>
          </p:nvPr>
        </p:nvGraphicFramePr>
        <p:xfrm>
          <a:off x="193964" y="535587"/>
          <a:ext cx="9504218" cy="3909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345">
                  <a:extLst>
                    <a:ext uri="{9D8B030D-6E8A-4147-A177-3AD203B41FA5}">
                      <a16:colId xmlns:a16="http://schemas.microsoft.com/office/drawing/2014/main" val="3690773966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2341076167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443549662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236748041"/>
                    </a:ext>
                  </a:extLst>
                </a:gridCol>
                <a:gridCol w="1586345">
                  <a:extLst>
                    <a:ext uri="{9D8B030D-6E8A-4147-A177-3AD203B41FA5}">
                      <a16:colId xmlns:a16="http://schemas.microsoft.com/office/drawing/2014/main" val="1633400723"/>
                    </a:ext>
                  </a:extLst>
                </a:gridCol>
                <a:gridCol w="1572493">
                  <a:extLst>
                    <a:ext uri="{9D8B030D-6E8A-4147-A177-3AD203B41FA5}">
                      <a16:colId xmlns:a16="http://schemas.microsoft.com/office/drawing/2014/main" val="3478144139"/>
                    </a:ext>
                  </a:extLst>
                </a:gridCol>
              </a:tblGrid>
              <a:tr h="170995"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female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by BAME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Non-fiction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Classics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that challenges stereotypes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Reading a range of genres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627299"/>
                  </a:ext>
                </a:extLst>
              </a:tr>
              <a:tr h="6828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FF00"/>
                          </a:highlight>
                        </a:rPr>
                        <a:t>Shine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FF00"/>
                          </a:highlight>
                        </a:rPr>
                        <a:t>Wonder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FF00"/>
                          </a:highlight>
                        </a:rPr>
                        <a:t>The Eagle of Ninth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FF00"/>
                          </a:highlight>
                        </a:rPr>
                        <a:t>The Giantess (poem)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FF00"/>
                          </a:highlight>
                        </a:rPr>
                        <a:t>Coral Reef (poem)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Romulus and Remus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When Hitler Stole Pink Rabbit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The Purple Lady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The Mystery of the clockwork sparrow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Five children and 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Fenn </a:t>
                      </a:r>
                      <a:r>
                        <a:rPr lang="en-GB" sz="1050" dirty="0" err="1">
                          <a:highlight>
                            <a:srgbClr val="FF00FF"/>
                          </a:highlight>
                        </a:rPr>
                        <a:t>Halflin</a:t>
                      </a: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 and </a:t>
                      </a:r>
                      <a:r>
                        <a:rPr lang="en-GB" sz="1050" dirty="0" err="1">
                          <a:highlight>
                            <a:srgbClr val="FF00FF"/>
                          </a:highlight>
                        </a:rPr>
                        <a:t>Fearzero</a:t>
                      </a:r>
                      <a:endParaRPr lang="en-GB" sz="1050" dirty="0">
                        <a:highlight>
                          <a:srgbClr val="FF00FF"/>
                        </a:highligh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Goodnight Mr Tom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Street Child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highlight>
                            <a:srgbClr val="FF00FF"/>
                          </a:highlight>
                        </a:rPr>
                        <a:t>Eliza Rose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Diary of Anne Frank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turbulent term of Gene Kemp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i="0" dirty="0">
                          <a:highlight>
                            <a:srgbClr val="FFFF00"/>
                          </a:highlight>
                        </a:rPr>
                        <a:t>What is Right and Wrong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Cloud-spotters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Africa: Eye to eye with the unknown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Sport for Everyone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Roman Record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Great Adventures of Sherlock Holmes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Tempest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Goodnight Mr Tom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Boy: Tales of Childhood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Lily and the Lion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highlight>
                            <a:srgbClr val="FF00FF"/>
                          </a:highlight>
                        </a:rPr>
                        <a:t>The Emperors New Clothes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i="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588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55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Props1.xml><?xml version="1.0" encoding="utf-8"?>
<ds:datastoreItem xmlns:ds="http://schemas.openxmlformats.org/officeDocument/2006/customXml" ds:itemID="{34371A96-62D5-4351-A730-40CA2FE004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12574-0423-4136-A955-D5F3F0ADD9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261A3E-DAFA-44AB-A032-8C5DF68ACDA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3a0ff0f-6fe6-4c78-9b6d-10b8bb3d1d4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f94ec90-5b3c-4be4-9561-60b8c95d15c9"/>
    <ds:schemaRef ds:uri="http://www.w3.org/XML/1998/namespace"/>
    <ds:schemaRef ds:uri="ec8b76cb-a435-4ff2-aa72-e96e05e54d32"/>
    <ds:schemaRef ds:uri="1c5bbdc9-acea-48ee-8edc-3bfa7455711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823</Words>
  <Application>Microsoft Office PowerPoint</Application>
  <PresentationFormat>A4 Paper (210x297 mm)</PresentationFormat>
  <Paragraphs>198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Perkins</dc:creator>
  <cp:lastModifiedBy>Louise Perkins</cp:lastModifiedBy>
  <cp:revision>15</cp:revision>
  <dcterms:created xsi:type="dcterms:W3CDTF">2022-11-08T11:14:46Z</dcterms:created>
  <dcterms:modified xsi:type="dcterms:W3CDTF">2022-11-11T15:01:12Z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MediaServiceImageTags">
    <vt:lpwstr/>
  </property>
</Properties>
</file>