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1" r:id="rId5"/>
    <p:sldId id="272" r:id="rId6"/>
    <p:sldId id="273" r:id="rId7"/>
    <p:sldId id="274" r:id="rId8"/>
    <p:sldId id="275" r:id="rId9"/>
    <p:sldId id="276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2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6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7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2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3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5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C302-11D6-4542-87E6-A83D7C631870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5DA3-6A92-4597-8B4F-ACFE7600A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0"/>
            <a:ext cx="9144000" cy="2060848"/>
          </a:xfrm>
          <a:prstGeom prst="rect">
            <a:avLst/>
          </a:prstGeom>
          <a:solidFill>
            <a:srgbClr val="11026A"/>
          </a:solidFill>
          <a:ln w="1174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8016" y="188641"/>
            <a:ext cx="55050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anose="020B0602030504020204" pitchFamily="34" charset="0"/>
              </a:rPr>
              <a:t>Branston Junior Academy</a:t>
            </a:r>
          </a:p>
          <a:p>
            <a:pPr algn="ctr" defTabSz="914400"/>
            <a:r>
              <a:rPr lang="en-US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anose="020B0602030504020204" pitchFamily="34" charset="0"/>
              </a:rPr>
              <a:t>Spelling coverage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" panose="020B0602030504020204" pitchFamily="34" charset="0"/>
              </a:rPr>
              <a:t>document </a:t>
            </a:r>
          </a:p>
        </p:txBody>
      </p:sp>
      <p:pic>
        <p:nvPicPr>
          <p:cNvPr id="1027" name="Picture 3" descr="Academy logo 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35" y="2420888"/>
            <a:ext cx="5040560" cy="39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7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B6C33-250D-493D-9E4B-C43CDC17E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77" b="-1"/>
          <a:stretch/>
        </p:blipFill>
        <p:spPr>
          <a:xfrm rot="5400000">
            <a:off x="2302551" y="2130991"/>
            <a:ext cx="6668431" cy="261519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0E1CA3-1896-43E6-9CC3-3ADB434C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07"/>
          <a:stretch/>
        </p:blipFill>
        <p:spPr>
          <a:xfrm rot="5400000">
            <a:off x="-2592532" y="2799085"/>
            <a:ext cx="6668431" cy="12598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546D5-463E-4847-9008-222EF69FE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41"/>
          <a:stretch/>
        </p:blipFill>
        <p:spPr>
          <a:xfrm>
            <a:off x="1509269" y="94784"/>
            <a:ext cx="2666060" cy="666350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36134-9ADF-48C3-8B31-D2B1289124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75" r="-1"/>
          <a:stretch/>
        </p:blipFill>
        <p:spPr>
          <a:xfrm>
            <a:off x="7083691" y="87084"/>
            <a:ext cx="2662655" cy="666350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3A6-DAC0-4E03-AAD6-6F7AD02B9D30}"/>
              </a:ext>
            </a:extLst>
          </p:cNvPr>
          <p:cNvSpPr txBox="1"/>
          <p:nvPr/>
        </p:nvSpPr>
        <p:spPr>
          <a:xfrm>
            <a:off x="58057" y="104373"/>
            <a:ext cx="1413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Yr1 (may be covered by LA class)</a:t>
            </a:r>
          </a:p>
        </p:txBody>
      </p:sp>
    </p:spTree>
    <p:extLst>
      <p:ext uri="{BB962C8B-B14F-4D97-AF65-F5344CB8AC3E}">
        <p14:creationId xmlns:p14="http://schemas.microsoft.com/office/powerpoint/2010/main" val="411608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25947F-EEE7-4160-9F4D-59AB62D1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7"/>
          <a:stretch/>
        </p:blipFill>
        <p:spPr>
          <a:xfrm rot="5400000">
            <a:off x="-2592532" y="2799085"/>
            <a:ext cx="6668431" cy="12598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3A6-DAC0-4E03-AAD6-6F7AD02B9D30}"/>
              </a:ext>
            </a:extLst>
          </p:cNvPr>
          <p:cNvSpPr txBox="1"/>
          <p:nvPr/>
        </p:nvSpPr>
        <p:spPr>
          <a:xfrm>
            <a:off x="98689" y="104373"/>
            <a:ext cx="13147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Yr2 (May be covered by LA class)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4BAD7-09FD-47E5-8B1E-E0328333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34647" y="2095314"/>
            <a:ext cx="6677957" cy="26673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520FE3-89B5-46A6-8EC3-9B7D0478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05944" y="2114367"/>
            <a:ext cx="6687483" cy="261974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BB2F8A-BF3B-4C5A-A726-A7D82ACE2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82966" y="2094016"/>
            <a:ext cx="6668431" cy="26578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26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25947F-EEE7-4160-9F4D-59AB62D1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7"/>
          <a:stretch/>
        </p:blipFill>
        <p:spPr>
          <a:xfrm rot="5400000">
            <a:off x="-2592532" y="2799085"/>
            <a:ext cx="6668431" cy="12598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3A6-DAC0-4E03-AAD6-6F7AD02B9D30}"/>
              </a:ext>
            </a:extLst>
          </p:cNvPr>
          <p:cNvSpPr txBox="1"/>
          <p:nvPr/>
        </p:nvSpPr>
        <p:spPr>
          <a:xfrm>
            <a:off x="98689" y="104373"/>
            <a:ext cx="1314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Yr3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359611-679C-4CBD-96F9-F5E68422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07473" y="2087614"/>
            <a:ext cx="6668431" cy="26673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0B3A12-5619-41A6-B7B2-490EA29A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10706" y="2138245"/>
            <a:ext cx="6677957" cy="261021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B39775-9C49-480E-84A2-951F8364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76128" y="2102128"/>
            <a:ext cx="6668431" cy="266737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215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25947F-EEE7-4160-9F4D-59AB62D1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7"/>
          <a:stretch/>
        </p:blipFill>
        <p:spPr>
          <a:xfrm rot="5400000">
            <a:off x="-2592532" y="2799085"/>
            <a:ext cx="6668431" cy="12598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3A6-DAC0-4E03-AAD6-6F7AD02B9D30}"/>
              </a:ext>
            </a:extLst>
          </p:cNvPr>
          <p:cNvSpPr txBox="1"/>
          <p:nvPr/>
        </p:nvSpPr>
        <p:spPr>
          <a:xfrm>
            <a:off x="98689" y="104373"/>
            <a:ext cx="1314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Yr5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B7431-EB91-42AF-9EE0-5859B41E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12455" y="2076261"/>
            <a:ext cx="6658904" cy="269595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C237B4-FF69-4F67-8DBE-01EC64A72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62401" y="2123730"/>
            <a:ext cx="6687483" cy="261974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0406EF-FBF9-4B74-BD1D-C5FD7C3A0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524320" y="2087389"/>
            <a:ext cx="6687483" cy="26578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191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25947F-EEE7-4160-9F4D-59AB62D12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07"/>
          <a:stretch/>
        </p:blipFill>
        <p:spPr>
          <a:xfrm rot="5400000">
            <a:off x="-2592532" y="2799085"/>
            <a:ext cx="6668431" cy="12598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7A3A6-DAC0-4E03-AAD6-6F7AD02B9D30}"/>
              </a:ext>
            </a:extLst>
          </p:cNvPr>
          <p:cNvSpPr txBox="1"/>
          <p:nvPr/>
        </p:nvSpPr>
        <p:spPr>
          <a:xfrm>
            <a:off x="98689" y="104373"/>
            <a:ext cx="1314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Yr6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A3AC9-01CB-462A-BA6A-E0FF82AA8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16805" y="2104902"/>
            <a:ext cx="6677957" cy="267689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9FEDA8-D8EA-4C08-B5CC-BE589DEC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86441" y="2138244"/>
            <a:ext cx="6668431" cy="261021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BC4E0-93AC-4183-BD3B-B2ABBFC04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493740" y="2105067"/>
            <a:ext cx="6687483" cy="265784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558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F373A07483C4A8DFB4F6C97DA1E07" ma:contentTypeVersion="16" ma:contentTypeDescription="Create a new document." ma:contentTypeScope="" ma:versionID="32c1eed00bed1dfeacc77d801dfe03fe">
  <xsd:schema xmlns:xsd="http://www.w3.org/2001/XMLSchema" xmlns:xs="http://www.w3.org/2001/XMLSchema" xmlns:p="http://schemas.microsoft.com/office/2006/metadata/properties" xmlns:ns2="ec8b76cb-a435-4ff2-aa72-e96e05e54d32" xmlns:ns3="1c5bbdc9-acea-48ee-8edc-3bfa74557116" targetNamespace="http://schemas.microsoft.com/office/2006/metadata/properties" ma:root="true" ma:fieldsID="e61653a865188a05cc3aa91e4fce24f3" ns2:_="" ns3:_="">
    <xsd:import namespace="ec8b76cb-a435-4ff2-aa72-e96e05e54d32"/>
    <xsd:import namespace="1c5bbdc9-acea-48ee-8edc-3bfa74557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b76cb-a435-4ff2-aa72-e96e05e54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b6a167-3b0d-42a6-bc35-9a1c0af79a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bbdc9-acea-48ee-8edc-3bfa74557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75f9b9-b063-4438-ad05-3dd0c7291a91}" ma:internalName="TaxCatchAll" ma:showField="CatchAllData" ma:web="1c5bbdc9-acea-48ee-8edc-3bfa74557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8b76cb-a435-4ff2-aa72-e96e05e54d32">
      <Terms xmlns="http://schemas.microsoft.com/office/infopath/2007/PartnerControls"/>
    </lcf76f155ced4ddcb4097134ff3c332f>
    <TaxCatchAll xmlns="1c5bbdc9-acea-48ee-8edc-3bfa74557116" xsi:nil="true"/>
  </documentManagement>
</p:properties>
</file>

<file path=customXml/itemProps1.xml><?xml version="1.0" encoding="utf-8"?>
<ds:datastoreItem xmlns:ds="http://schemas.openxmlformats.org/officeDocument/2006/customXml" ds:itemID="{7F27C981-4B79-42CB-93FD-E670F1E4099D}"/>
</file>

<file path=customXml/itemProps2.xml><?xml version="1.0" encoding="utf-8"?>
<ds:datastoreItem xmlns:ds="http://schemas.openxmlformats.org/officeDocument/2006/customXml" ds:itemID="{28144939-1BAE-449F-BEF9-7B609E790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6D70F-34E9-4AC1-B2F2-3C86251ABFB8}">
  <ds:schemaRefs>
    <ds:schemaRef ds:uri="http://purl.org/dc/elements/1.1/"/>
    <ds:schemaRef ds:uri="http://schemas.microsoft.com/office/2006/metadata/properties"/>
    <ds:schemaRef ds:uri="f3a0ff0f-6fe6-4c78-9b6d-10b8bb3d1d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f94ec90-5b3c-4be4-9561-60b8c95d15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27</Words>
  <Application>Microsoft Office PowerPoint</Application>
  <PresentationFormat>A4 Paper (210x297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Perkins</dc:creator>
  <cp:lastModifiedBy>Louise Perkins</cp:lastModifiedBy>
  <cp:revision>4</cp:revision>
  <dcterms:created xsi:type="dcterms:W3CDTF">2022-11-08T10:27:43Z</dcterms:created>
  <dcterms:modified xsi:type="dcterms:W3CDTF">2022-11-08T11:13:09Z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0x01010069DF373A07483C4A8DFB4F6C97DA1E07</vt:lpwstr>
  </property>
</Properties>
</file>