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70" r:id="rId9"/>
    <p:sldId id="263" r:id="rId10"/>
    <p:sldId id="262" r:id="rId11"/>
    <p:sldId id="271" r:id="rId12"/>
    <p:sldId id="266" r:id="rId13"/>
    <p:sldId id="267" r:id="rId14"/>
    <p:sldId id="269" r:id="rId15"/>
    <p:sldId id="268" r:id="rId1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C86EEC-1857-4228-B14C-2B545A7D160A}" v="2" dt="2022-07-13T14:13:43.025"/>
    <p1510:client id="{3A559889-9137-47E0-8307-061B50F103AD}" v="16" dt="2022-11-07T11:24:40.839"/>
    <p1510:client id="{3EDDF492-EF6B-4182-A621-03BC8EFA90A7}" v="11" dt="2022-10-25T15:13:06.584"/>
    <p1510:client id="{40426B89-9425-43D4-BAFD-71B762D2335B}" v="94" dt="2022-10-18T09:04:21.658"/>
    <p1510:client id="{4F868E8E-FBC7-4386-81DF-5AE06BAC9063}" v="6" dt="2022-10-20T09:53:00.738"/>
    <p1510:client id="{6FA52562-8365-4EEE-B79D-D5CBB5DB5A04}" v="56" dt="2022-07-13T14:52:12.598"/>
    <p1510:client id="{85B493CC-2103-418C-AD60-0FEC180B2A7D}" v="86" dt="2022-10-17T14:50:18.836"/>
    <p1510:client id="{8E581FB9-F4B7-47BA-8849-E2CB1A89E60E}" v="35" dt="2022-07-13T13:09:06.897"/>
    <p1510:client id="{9E959CBA-FD9F-EFAF-1522-31D3CBBEDFE5}" v="48" dt="2022-11-10T11:24:41.939"/>
    <p1510:client id="{B2E0AA54-3666-4DC4-B2A1-FA733E5DDE00}" v="67" dt="2022-10-30T22:25:43.975"/>
    <p1510:client id="{B86A0C7A-07D2-4CDD-AB7A-9002ABB0CBD7}" v="9" dt="2022-10-24T11:30:11.808"/>
    <p1510:client id="{C82DD7D4-1C86-469B-BA03-D8385981C126}" v="7" dt="2022-10-11T16:09:51.015"/>
    <p1510:client id="{F207E18D-CAF9-4800-AD0E-F707F7AB9996}" v="24" dt="2022-10-24T11:42:54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60" d="100"/>
          <a:sy n="60" d="100"/>
        </p:scale>
        <p:origin x="-2082" y="35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Pyburn" userId="S::matt.pyburn@branstonjunioracademy.co.uk::def6e57e-a1a8-452b-9681-bc3dee67ebca" providerId="AD" clId="Web-{4F868E8E-FBC7-4386-81DF-5AE06BAC9063}"/>
    <pc:docChg chg="modSld">
      <pc:chgData name="Matt Pyburn" userId="S::matt.pyburn@branstonjunioracademy.co.uk::def6e57e-a1a8-452b-9681-bc3dee67ebca" providerId="AD" clId="Web-{4F868E8E-FBC7-4386-81DF-5AE06BAC9063}" dt="2022-10-20T09:52:50.988" v="3"/>
      <pc:docMkLst>
        <pc:docMk/>
      </pc:docMkLst>
      <pc:sldChg chg="modSp">
        <pc:chgData name="Matt Pyburn" userId="S::matt.pyburn@branstonjunioracademy.co.uk::def6e57e-a1a8-452b-9681-bc3dee67ebca" providerId="AD" clId="Web-{4F868E8E-FBC7-4386-81DF-5AE06BAC9063}" dt="2022-10-20T09:52:50.988" v="3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4F868E8E-FBC7-4386-81DF-5AE06BAC9063}" dt="2022-10-20T09:52:50.988" v="3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3EDDF492-EF6B-4182-A621-03BC8EFA90A7}"/>
    <pc:docChg chg="modSld">
      <pc:chgData name="Matt Pyburn" userId="S::matt.pyburn@branstonjunioracademy.co.uk::def6e57e-a1a8-452b-9681-bc3dee67ebca" providerId="AD" clId="Web-{3EDDF492-EF6B-4182-A621-03BC8EFA90A7}" dt="2022-10-25T15:13:06.584" v="10"/>
      <pc:docMkLst>
        <pc:docMk/>
      </pc:docMkLst>
      <pc:sldChg chg="modSp">
        <pc:chgData name="Matt Pyburn" userId="S::matt.pyburn@branstonjunioracademy.co.uk::def6e57e-a1a8-452b-9681-bc3dee67ebca" providerId="AD" clId="Web-{3EDDF492-EF6B-4182-A621-03BC8EFA90A7}" dt="2022-10-25T15:13:06.584" v="10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3EDDF492-EF6B-4182-A621-03BC8EFA90A7}" dt="2022-10-25T15:13:06.584" v="10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6FA52562-8365-4EEE-B79D-D5CBB5DB5A04}"/>
    <pc:docChg chg="modSld">
      <pc:chgData name="Louise Perkins" userId="S::missperkins@branstonjunioracademy.co.uk::45cc8c54-6001-457c-b623-287ea620a771" providerId="AD" clId="Web-{6FA52562-8365-4EEE-B79D-D5CBB5DB5A04}" dt="2022-07-13T14:52:00.504" v="53"/>
      <pc:docMkLst>
        <pc:docMk/>
      </pc:docMkLst>
      <pc:sldChg chg="modSp">
        <pc:chgData name="Louise Perkins" userId="S::missperkins@branstonjunioracademy.co.uk::45cc8c54-6001-457c-b623-287ea620a771" providerId="AD" clId="Web-{6FA52562-8365-4EEE-B79D-D5CBB5DB5A04}" dt="2022-07-13T14:52:00.504" v="53"/>
        <pc:sldMkLst>
          <pc:docMk/>
          <pc:sldMk cId="1279031889" sldId="271"/>
        </pc:sldMkLst>
        <pc:graphicFrameChg chg="mod modGraphic">
          <ac:chgData name="Louise Perkins" userId="S::missperkins@branstonjunioracademy.co.uk::45cc8c54-6001-457c-b623-287ea620a771" providerId="AD" clId="Web-{6FA52562-8365-4EEE-B79D-D5CBB5DB5A04}" dt="2022-07-13T14:52:00.504" v="53"/>
          <ac:graphicFrameMkLst>
            <pc:docMk/>
            <pc:sldMk cId="1279031889" sldId="271"/>
            <ac:graphicFrameMk id="4" creationId="{72A6FBD8-5A46-8DE3-643D-BC9D400E2658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F207E18D-CAF9-4800-AD0E-F707F7AB9996}"/>
    <pc:docChg chg="modSld">
      <pc:chgData name="Matt Pyburn" userId="S::matt.pyburn@branstonjunioracademy.co.uk::def6e57e-a1a8-452b-9681-bc3dee67ebca" providerId="AD" clId="Web-{F207E18D-CAF9-4800-AD0E-F707F7AB9996}" dt="2022-10-24T11:42:54.993" v="23"/>
      <pc:docMkLst>
        <pc:docMk/>
      </pc:docMkLst>
      <pc:sldChg chg="modSp">
        <pc:chgData name="Matt Pyburn" userId="S::matt.pyburn@branstonjunioracademy.co.uk::def6e57e-a1a8-452b-9681-bc3dee67ebca" providerId="AD" clId="Web-{F207E18D-CAF9-4800-AD0E-F707F7AB9996}" dt="2022-10-24T11:42:54.993" v="23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F207E18D-CAF9-4800-AD0E-F707F7AB9996}" dt="2022-10-24T11:42:54.993" v="23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C82DD7D4-1C86-469B-BA03-D8385981C126}"/>
    <pc:docChg chg="modSld">
      <pc:chgData name="Matt Pyburn" userId="S::matt.pyburn@branstonjunioracademy.co.uk::def6e57e-a1a8-452b-9681-bc3dee67ebca" providerId="AD" clId="Web-{C82DD7D4-1C86-469B-BA03-D8385981C126}" dt="2022-10-11T16:09:37.468" v="5"/>
      <pc:docMkLst>
        <pc:docMk/>
      </pc:docMkLst>
      <pc:sldChg chg="modSp">
        <pc:chgData name="Matt Pyburn" userId="S::matt.pyburn@branstonjunioracademy.co.uk::def6e57e-a1a8-452b-9681-bc3dee67ebca" providerId="AD" clId="Web-{C82DD7D4-1C86-469B-BA03-D8385981C126}" dt="2022-10-11T16:09:37.468" v="5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C82DD7D4-1C86-469B-BA03-D8385981C126}" dt="2022-10-11T16:09:37.468" v="5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40426B89-9425-43D4-BAFD-71B762D2335B}"/>
    <pc:docChg chg="modSld">
      <pc:chgData name="Claire Hennegan" userId="S::mrshennegan@branstonjunioracademy.co.uk::56525f70-f0f4-4fb3-ae81-a9c04692af71" providerId="AD" clId="Web-{40426B89-9425-43D4-BAFD-71B762D2335B}" dt="2022-10-18T09:03:59.345" v="91"/>
      <pc:docMkLst>
        <pc:docMk/>
      </pc:docMkLst>
      <pc:sldChg chg="modSp">
        <pc:chgData name="Claire Hennegan" userId="S::mrshennegan@branstonjunioracademy.co.uk::56525f70-f0f4-4fb3-ae81-a9c04692af71" providerId="AD" clId="Web-{40426B89-9425-43D4-BAFD-71B762D2335B}" dt="2022-10-18T09:03:59.345" v="91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40426B89-9425-43D4-BAFD-71B762D2335B}" dt="2022-10-18T09:03:59.345" v="91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8E581FB9-F4B7-47BA-8849-E2CB1A89E60E}"/>
    <pc:docChg chg="modSld">
      <pc:chgData name="Louise Perkins" userId="S::missperkins@branstonjunioracademy.co.uk::45cc8c54-6001-457c-b623-287ea620a771" providerId="AD" clId="Web-{8E581FB9-F4B7-47BA-8849-E2CB1A89E60E}" dt="2022-07-13T13:08:47.271" v="32"/>
      <pc:docMkLst>
        <pc:docMk/>
      </pc:docMkLst>
      <pc:sldChg chg="modSp">
        <pc:chgData name="Louise Perkins" userId="S::missperkins@branstonjunioracademy.co.uk::45cc8c54-6001-457c-b623-287ea620a771" providerId="AD" clId="Web-{8E581FB9-F4B7-47BA-8849-E2CB1A89E60E}" dt="2022-07-13T13:08:47.271" v="32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8E581FB9-F4B7-47BA-8849-E2CB1A89E60E}" dt="2022-07-13T13:08:47.271" v="32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0DC86EEC-1857-4228-B14C-2B545A7D160A}"/>
    <pc:docChg chg="addSld delSld">
      <pc:chgData name="Louise Perkins" userId="S::missperkins@branstonjunioracademy.co.uk::45cc8c54-6001-457c-b623-287ea620a771" providerId="AD" clId="Web-{0DC86EEC-1857-4228-B14C-2B545A7D160A}" dt="2022-07-13T14:13:43.025" v="1"/>
      <pc:docMkLst>
        <pc:docMk/>
      </pc:docMkLst>
      <pc:sldChg chg="del">
        <pc:chgData name="Louise Perkins" userId="S::missperkins@branstonjunioracademy.co.uk::45cc8c54-6001-457c-b623-287ea620a771" providerId="AD" clId="Web-{0DC86EEC-1857-4228-B14C-2B545A7D160A}" dt="2022-07-13T14:13:33.228" v="0"/>
        <pc:sldMkLst>
          <pc:docMk/>
          <pc:sldMk cId="859934641" sldId="264"/>
        </pc:sldMkLst>
      </pc:sldChg>
      <pc:sldChg chg="add">
        <pc:chgData name="Louise Perkins" userId="S::missperkins@branstonjunioracademy.co.uk::45cc8c54-6001-457c-b623-287ea620a771" providerId="AD" clId="Web-{0DC86EEC-1857-4228-B14C-2B545A7D160A}" dt="2022-07-13T14:13:43.025" v="1"/>
        <pc:sldMkLst>
          <pc:docMk/>
          <pc:sldMk cId="1279031889" sldId="271"/>
        </pc:sldMkLst>
      </pc:sldChg>
    </pc:docChg>
  </pc:docChgLst>
  <pc:docChgLst>
    <pc:chgData name="Louise Perkins" userId="S::missperkins@branstonjunioracademy.co.uk::45cc8c54-6001-457c-b623-287ea620a771" providerId="AD" clId="Web-{9E959CBA-FD9F-EFAF-1522-31D3CBBEDFE5}"/>
    <pc:docChg chg="modSld">
      <pc:chgData name="Louise Perkins" userId="S::missperkins@branstonjunioracademy.co.uk::45cc8c54-6001-457c-b623-287ea620a771" providerId="AD" clId="Web-{9E959CBA-FD9F-EFAF-1522-31D3CBBEDFE5}" dt="2022-11-10T11:24:41.939" v="47"/>
      <pc:docMkLst>
        <pc:docMk/>
      </pc:docMkLst>
      <pc:sldChg chg="modSp">
        <pc:chgData name="Louise Perkins" userId="S::missperkins@branstonjunioracademy.co.uk::45cc8c54-6001-457c-b623-287ea620a771" providerId="AD" clId="Web-{9E959CBA-FD9F-EFAF-1522-31D3CBBEDFE5}" dt="2022-11-10T11:24:41.939" v="47"/>
        <pc:sldMkLst>
          <pc:docMk/>
          <pc:sldMk cId="548366753" sldId="262"/>
        </pc:sldMkLst>
        <pc:graphicFrameChg chg="mod modGraphic">
          <ac:chgData name="Louise Perkins" userId="S::missperkins@branstonjunioracademy.co.uk::45cc8c54-6001-457c-b623-287ea620a771" providerId="AD" clId="Web-{9E959CBA-FD9F-EFAF-1522-31D3CBBEDFE5}" dt="2022-11-10T11:24:41.939" v="47"/>
          <ac:graphicFrameMkLst>
            <pc:docMk/>
            <pc:sldMk cId="548366753" sldId="262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B86A0C7A-07D2-4CDD-AB7A-9002ABB0CBD7}"/>
    <pc:docChg chg="modSld">
      <pc:chgData name="Matt Pyburn" userId="S::matt.pyburn@branstonjunioracademy.co.uk::def6e57e-a1a8-452b-9681-bc3dee67ebca" providerId="AD" clId="Web-{B86A0C7A-07D2-4CDD-AB7A-9002ABB0CBD7}" dt="2022-10-24T11:29:25.649" v="6"/>
      <pc:docMkLst>
        <pc:docMk/>
      </pc:docMkLst>
      <pc:sldChg chg="modSp">
        <pc:chgData name="Matt Pyburn" userId="S::matt.pyburn@branstonjunioracademy.co.uk::def6e57e-a1a8-452b-9681-bc3dee67ebca" providerId="AD" clId="Web-{B86A0C7A-07D2-4CDD-AB7A-9002ABB0CBD7}" dt="2022-10-24T11:29:25.649" v="6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B86A0C7A-07D2-4CDD-AB7A-9002ABB0CBD7}" dt="2022-10-24T11:29:25.649" v="6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Emma Tysoe" userId="S::missetysoe@branstonjunioracademy.co.uk::12b7b5ce-57e1-4579-bb09-071f0eb1646d" providerId="AD" clId="Web-{B2E0AA54-3666-4DC4-B2A1-FA733E5DDE00}"/>
    <pc:docChg chg="modSld">
      <pc:chgData name="Emma Tysoe" userId="S::missetysoe@branstonjunioracademy.co.uk::12b7b5ce-57e1-4579-bb09-071f0eb1646d" providerId="AD" clId="Web-{B2E0AA54-3666-4DC4-B2A1-FA733E5DDE00}" dt="2022-10-30T22:25:11.958" v="63"/>
      <pc:docMkLst>
        <pc:docMk/>
      </pc:docMkLst>
      <pc:sldChg chg="modSp">
        <pc:chgData name="Emma Tysoe" userId="S::missetysoe@branstonjunioracademy.co.uk::12b7b5ce-57e1-4579-bb09-071f0eb1646d" providerId="AD" clId="Web-{B2E0AA54-3666-4DC4-B2A1-FA733E5DDE00}" dt="2022-10-30T22:25:11.958" v="63"/>
        <pc:sldMkLst>
          <pc:docMk/>
          <pc:sldMk cId="1482526181" sldId="267"/>
        </pc:sldMkLst>
        <pc:graphicFrameChg chg="mod modGraphic">
          <ac:chgData name="Emma Tysoe" userId="S::missetysoe@branstonjunioracademy.co.uk::12b7b5ce-57e1-4579-bb09-071f0eb1646d" providerId="AD" clId="Web-{B2E0AA54-3666-4DC4-B2A1-FA733E5DDE00}" dt="2022-10-30T22:25:11.958" v="63"/>
          <ac:graphicFrameMkLst>
            <pc:docMk/>
            <pc:sldMk cId="1482526181" sldId="267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85B493CC-2103-418C-AD60-0FEC180B2A7D}"/>
    <pc:docChg chg="modSld">
      <pc:chgData name="Hannah Gethings" userId="S::hgethings@branstonjunioracademy.co.uk::9a8493a6-a312-4a3a-b2dc-ccd3b79f605b" providerId="AD" clId="Web-{85B493CC-2103-418C-AD60-0FEC180B2A7D}" dt="2022-10-17T14:50:02.897" v="85"/>
      <pc:docMkLst>
        <pc:docMk/>
      </pc:docMkLst>
      <pc:sldChg chg="modSp">
        <pc:chgData name="Hannah Gethings" userId="S::hgethings@branstonjunioracademy.co.uk::9a8493a6-a312-4a3a-b2dc-ccd3b79f605b" providerId="AD" clId="Web-{85B493CC-2103-418C-AD60-0FEC180B2A7D}" dt="2022-10-17T14:50:02.897" v="85"/>
        <pc:sldMkLst>
          <pc:docMk/>
          <pc:sldMk cId="434421925" sldId="269"/>
        </pc:sldMkLst>
        <pc:graphicFrameChg chg="mod modGraphic">
          <ac:chgData name="Hannah Gethings" userId="S::hgethings@branstonjunioracademy.co.uk::9a8493a6-a312-4a3a-b2dc-ccd3b79f605b" providerId="AD" clId="Web-{85B493CC-2103-418C-AD60-0FEC180B2A7D}" dt="2022-10-17T14:50:02.897" v="85"/>
          <ac:graphicFrameMkLst>
            <pc:docMk/>
            <pc:sldMk cId="434421925" sldId="269"/>
            <ac:graphicFrameMk id="2" creationId="{00000000-0000-0000-0000-000000000000}"/>
          </ac:graphicFrameMkLst>
        </pc:graphicFrameChg>
      </pc:sldChg>
    </pc:docChg>
  </pc:docChgLst>
  <pc:docChgLst>
    <pc:chgData name="Bill Simpson" userId="S::mrsimpson@branstonjunioracademy.co.uk::f2ba7018-f0e1-447e-8f62-1e045ebd6de2" providerId="AD" clId="Web-{3A559889-9137-47E0-8307-061B50F103AD}"/>
    <pc:docChg chg="modSld">
      <pc:chgData name="Bill Simpson" userId="S::mrsimpson@branstonjunioracademy.co.uk::f2ba7018-f0e1-447e-8f62-1e045ebd6de2" providerId="AD" clId="Web-{3A559889-9137-47E0-8307-061B50F103AD}" dt="2022-11-07T11:23:39.570" v="13"/>
      <pc:docMkLst>
        <pc:docMk/>
      </pc:docMkLst>
      <pc:sldChg chg="modSp">
        <pc:chgData name="Bill Simpson" userId="S::mrsimpson@branstonjunioracademy.co.uk::f2ba7018-f0e1-447e-8f62-1e045ebd6de2" providerId="AD" clId="Web-{3A559889-9137-47E0-8307-061B50F103AD}" dt="2022-11-07T11:23:39.570" v="13"/>
        <pc:sldMkLst>
          <pc:docMk/>
          <pc:sldMk cId="2437714203" sldId="270"/>
        </pc:sldMkLst>
        <pc:graphicFrameChg chg="mod modGraphic">
          <ac:chgData name="Bill Simpson" userId="S::mrsimpson@branstonjunioracademy.co.uk::f2ba7018-f0e1-447e-8f62-1e045ebd6de2" providerId="AD" clId="Web-{3A559889-9137-47E0-8307-061B50F103AD}" dt="2022-11-07T11:23:39.570" v="13"/>
          <ac:graphicFrameMkLst>
            <pc:docMk/>
            <pc:sldMk cId="2437714203" sldId="270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112DD-73F2-496C-9037-E722B5A66E1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CEB6-CB85-42B0-AB14-05EE7DEC8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9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EB6-CB85-42B0-AB14-05EE7DEC8D0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6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19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6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7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3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40" y="3163910"/>
            <a:ext cx="4608512" cy="36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688" y="323528"/>
            <a:ext cx="5544616" cy="1877437"/>
          </a:xfrm>
          <a:prstGeom prst="rect">
            <a:avLst/>
          </a:prstGeom>
          <a:solidFill>
            <a:srgbClr val="121896"/>
          </a:solidFill>
          <a:ln w="1270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err="1">
                <a:solidFill>
                  <a:schemeClr val="bg1"/>
                </a:solidFill>
              </a:rPr>
              <a:t>Branston</a:t>
            </a:r>
            <a:r>
              <a:rPr lang="en-GB" sz="4000" b="1" dirty="0">
                <a:solidFill>
                  <a:schemeClr val="bg1"/>
                </a:solidFill>
              </a:rPr>
              <a:t> Junior Academy </a:t>
            </a: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Topic Planning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Topic: Extreme Earth</a:t>
            </a:r>
          </a:p>
        </p:txBody>
      </p:sp>
    </p:spTree>
    <p:extLst>
      <p:ext uri="{BB962C8B-B14F-4D97-AF65-F5344CB8AC3E}">
        <p14:creationId xmlns:p14="http://schemas.microsoft.com/office/powerpoint/2010/main" val="303392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087291"/>
              </p:ext>
            </p:extLst>
          </p:nvPr>
        </p:nvGraphicFramePr>
        <p:xfrm>
          <a:off x="404664" y="323528"/>
          <a:ext cx="6264696" cy="670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Physical</a:t>
                      </a:r>
                      <a:r>
                        <a:rPr lang="en-GB" sz="1400" b="1" baseline="0" dirty="0"/>
                        <a:t> Education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running, jumping, throwing and catching in isolation and in combination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their performances with previous ones and demonstrate improvement to achieve their personal best.</a:t>
                      </a:r>
                      <a:endParaRPr lang="en-GB" dirty="0"/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Rounders/ Cricket: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I can strike a ball.</a:t>
                      </a:r>
                    </a:p>
                    <a:p>
                      <a:r>
                        <a:rPr lang="en-GB" sz="1100" dirty="0"/>
                        <a:t>I can bowl over arm</a:t>
                      </a:r>
                    </a:p>
                    <a:p>
                      <a:r>
                        <a:rPr lang="en-GB" sz="1100" dirty="0"/>
                        <a:t>I can use a basket catch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to field.</a:t>
                      </a:r>
                    </a:p>
                    <a:p>
                      <a:r>
                        <a:rPr lang="en-GB" sz="1100" dirty="0"/>
                        <a:t>I can return a ball to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the pitcher or whoever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I want.</a:t>
                      </a:r>
                    </a:p>
                    <a:p>
                      <a:r>
                        <a:rPr lang="en-GB" sz="1100" dirty="0"/>
                        <a:t>I can call out clearly for a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ball.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Athletics: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I can sprint 60 metres in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under 12 seconds</a:t>
                      </a:r>
                    </a:p>
                    <a:p>
                      <a:r>
                        <a:rPr lang="en-GB" sz="1100" dirty="0"/>
                        <a:t>I can change my body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shape to decrease air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resistance.</a:t>
                      </a:r>
                    </a:p>
                    <a:p>
                      <a:r>
                        <a:rPr lang="en-GB" sz="1100" dirty="0"/>
                        <a:t>I can run a mile.</a:t>
                      </a:r>
                    </a:p>
                    <a:p>
                      <a:r>
                        <a:rPr lang="en-GB" sz="1100" dirty="0"/>
                        <a:t>I can use my toe and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heel to spin and throw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a discus.</a:t>
                      </a:r>
                    </a:p>
                    <a:p>
                      <a:r>
                        <a:rPr lang="en-GB" sz="1100" dirty="0"/>
                        <a:t>I can throw the javelin</a:t>
                      </a:r>
                    </a:p>
                    <a:p>
                      <a:r>
                        <a:rPr lang="en-GB" sz="1100" dirty="0"/>
                        <a:t>With a run up</a:t>
                      </a:r>
                    </a:p>
                    <a:p>
                      <a:r>
                        <a:rPr lang="en-GB" sz="1100" dirty="0"/>
                        <a:t>Without a run up</a:t>
                      </a:r>
                    </a:p>
                    <a:p>
                      <a:r>
                        <a:rPr lang="en-GB" sz="1100" dirty="0"/>
                        <a:t>I can handle a shot put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safety</a:t>
                      </a:r>
                    </a:p>
                    <a:p>
                      <a:r>
                        <a:rPr lang="en-GB" sz="1100" dirty="0"/>
                        <a:t>I can use a push throw</a:t>
                      </a:r>
                    </a:p>
                    <a:p>
                      <a:r>
                        <a:rPr lang="en-GB" sz="1100" dirty="0"/>
                        <a:t>I can jump:</a:t>
                      </a:r>
                    </a:p>
                    <a:p>
                      <a:r>
                        <a:rPr lang="en-GB" sz="1100" dirty="0"/>
                        <a:t>One foot to the other</a:t>
                      </a:r>
                    </a:p>
                    <a:p>
                      <a:r>
                        <a:rPr lang="en-GB" sz="1100" dirty="0"/>
                        <a:t>(high jump)</a:t>
                      </a:r>
                    </a:p>
                    <a:p>
                      <a:r>
                        <a:rPr lang="en-GB" sz="1100" dirty="0"/>
                        <a:t>One foot to two feet</a:t>
                      </a:r>
                    </a:p>
                    <a:p>
                      <a:r>
                        <a:rPr lang="en-GB" sz="1100" dirty="0"/>
                        <a:t>(long jump)</a:t>
                      </a:r>
                    </a:p>
                    <a:p>
                      <a:r>
                        <a:rPr lang="en-GB" sz="1100" dirty="0"/>
                        <a:t>One foot to same foot</a:t>
                      </a:r>
                    </a:p>
                    <a:p>
                      <a:r>
                        <a:rPr lang="en-GB" sz="1100" dirty="0"/>
                        <a:t>to two feet ( triple)</a:t>
                      </a:r>
                      <a:br>
                        <a:rPr lang="en-GB" sz="1100" dirty="0"/>
                      </a:br>
                      <a:br>
                        <a:rPr lang="en-GB" sz="1100" dirty="0"/>
                      </a:br>
                      <a:r>
                        <a:rPr lang="en-GB" sz="1100" dirty="0"/>
                        <a:t>Swimming: </a:t>
                      </a:r>
                      <a:br>
                        <a:rPr lang="en-GB" sz="1100" dirty="0"/>
                      </a:br>
                      <a:endParaRPr lang="en-GB" sz="1100" dirty="0"/>
                    </a:p>
                    <a:p>
                      <a:r>
                        <a:rPr lang="en-GB" sz="1100" dirty="0"/>
                        <a:t>I can swim over 20 metres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using front crawl, back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stroke or breast stroke.</a:t>
                      </a:r>
                    </a:p>
                    <a:p>
                      <a:r>
                        <a:rPr lang="en-GB" sz="1100" dirty="0"/>
                        <a:t>I can use a float to swim a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length using just my feet.</a:t>
                      </a:r>
                    </a:p>
                    <a:p>
                      <a:r>
                        <a:rPr lang="en-GB" sz="1100" dirty="0"/>
                        <a:t>I can synchronise my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breathing with my stroke.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52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541752"/>
              </p:ext>
            </p:extLst>
          </p:nvPr>
        </p:nvGraphicFramePr>
        <p:xfrm>
          <a:off x="332656" y="23983"/>
          <a:ext cx="6408712" cy="4993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3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Lincolnshire Syllabus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1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050" dirty="0">
                          <a:latin typeface="+mn-lt"/>
                        </a:rPr>
                        <a:t>In-depth study of another religion</a:t>
                      </a:r>
                    </a:p>
                    <a:p>
                      <a:r>
                        <a:rPr lang="en-GB" sz="1050" dirty="0">
                          <a:latin typeface="+mn-lt"/>
                        </a:rPr>
                        <a:t>Sikhism</a:t>
                      </a:r>
                    </a:p>
                    <a:p>
                      <a:pPr lvl="0">
                        <a:buNone/>
                      </a:pPr>
                      <a:endParaRPr lang="en-GB" sz="1050" dirty="0">
                        <a:latin typeface="+mn-lt"/>
                      </a:endParaRP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50" b="0" i="0" u="none" strike="noStrike" noProof="0" dirty="0"/>
                        <a:t>Who founded Sikhism and where? (Guru Nanak)  </a:t>
                      </a:r>
                      <a:endParaRPr lang="en-GB"/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50" b="0" i="0" u="none" strike="noStrike" noProof="0" dirty="0"/>
                        <a:t>Key Sikh symbols and identity - symbols which indicate Sikh beliefs and investigate their meanings. Include Khanda, Ik Onkar and the 5k’s worn by Khalsa </a:t>
                      </a:r>
                      <a:r>
                        <a:rPr lang="en-GB" sz="1050" b="0" i="0" u="none" strike="noStrike" noProof="0" dirty="0" err="1"/>
                        <a:t>Aikhs</a:t>
                      </a:r>
                      <a:r>
                        <a:rPr lang="en-GB" sz="1050" b="0" i="0" u="none" strike="noStrike" noProof="0" dirty="0"/>
                        <a:t>, looking at these as artefacts. </a:t>
                      </a:r>
                      <a:endParaRPr lang="en-GB"/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50" b="0" i="0" u="none" strike="noStrike" noProof="0" dirty="0"/>
                        <a:t>Sikhism worship (Gurdwara) </a:t>
                      </a:r>
                      <a:endParaRPr lang="en-GB"/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50" b="0" i="0" u="none" strike="noStrike" noProof="0" dirty="0"/>
                        <a:t>Sikhism holy scripture - Guru Granth Sahib and how creation is described by Gurus   </a:t>
                      </a:r>
                      <a:endParaRPr lang="en-GB"/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50" b="0" i="0" u="none" strike="noStrike" noProof="0" dirty="0"/>
                        <a:t>Concept of God in Sikhism and they’re main beliefs, including different Gurus and why these are important to Sikhs  </a:t>
                      </a:r>
                      <a:endParaRPr lang="en-GB"/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50" b="0" i="0" u="none" strike="noStrike" noProof="0" dirty="0"/>
                        <a:t>Sikh festivals - Bandi Chhor Divas, Vaisakhi</a:t>
                      </a:r>
                      <a:r>
                        <a:rPr lang="en-GB" sz="1050" b="1" i="0" u="none" strike="noStrike" noProof="0" dirty="0"/>
                        <a:t> </a:t>
                      </a:r>
                      <a:r>
                        <a:rPr lang="en-GB" sz="1050" b="0" i="0" u="none" strike="noStrike" noProof="0" dirty="0"/>
                        <a:t>  </a:t>
                      </a:r>
                      <a:endParaRPr lang="en-GB"/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50" b="0" i="0" u="none" strike="noStrike" noProof="0" dirty="0"/>
                        <a:t>Sikh values and lifestyle - sharing (</a:t>
                      </a:r>
                      <a:r>
                        <a:rPr lang="en-GB" sz="1050" b="0" i="0" u="none" strike="noStrike" noProof="0" dirty="0" err="1"/>
                        <a:t>vand</a:t>
                      </a:r>
                      <a:r>
                        <a:rPr lang="en-GB" sz="1050" b="0" i="0" u="none" strike="noStrike" noProof="0" dirty="0"/>
                        <a:t> </a:t>
                      </a:r>
                      <a:r>
                        <a:rPr lang="en-GB" sz="1050" b="0" i="0" u="none" strike="noStrike" noProof="0" dirty="0" err="1"/>
                        <a:t>chakna</a:t>
                      </a:r>
                      <a:r>
                        <a:rPr lang="en-GB" sz="1050" b="0" i="0" u="none" strike="noStrike" noProof="0" dirty="0"/>
                        <a:t>) and service to others (</a:t>
                      </a:r>
                      <a:r>
                        <a:rPr lang="en-GB" sz="1050" b="0" i="0" u="none" strike="noStrike" noProof="0" dirty="0" err="1"/>
                        <a:t>sewa</a:t>
                      </a:r>
                      <a:r>
                        <a:rPr lang="en-GB" sz="1050" b="0" i="0" u="none" strike="noStrike" noProof="0" dirty="0"/>
                        <a:t>), represented by the langar. Understand the Sikh values of earning one’s living by honest means (Kirat karma), acceptance of God’s will (</a:t>
                      </a:r>
                      <a:r>
                        <a:rPr lang="en-GB" sz="1050" b="0" i="0" u="none" strike="noStrike" noProof="0" dirty="0" err="1"/>
                        <a:t>hukam</a:t>
                      </a:r>
                      <a:r>
                        <a:rPr lang="en-GB" sz="1050" b="0" i="0" u="none" strike="noStrike" noProof="0" dirty="0"/>
                        <a:t>) and equality of gender, race and creed.  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I can explain things that are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the same and different for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describe and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compare the different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practices and experiences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involved with different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groups.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explain how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similarities and differences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between religions affect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peoples’ lives.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describe what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can be learned from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stories.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suggest reasons for the similarities and differences in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forms of religion : 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compare some of the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things that influence me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with those that influence</a:t>
                      </a:r>
                    </a:p>
                    <a:p>
                      <a:r>
                        <a:rPr lang="en-GB" sz="1050" dirty="0">
                          <a:latin typeface="+mn-lt"/>
                        </a:rPr>
                        <a:t>other 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explain things that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are important to me and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how they link me to other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think about what I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believe.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421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942455"/>
              </p:ext>
            </p:extLst>
          </p:nvPr>
        </p:nvGraphicFramePr>
        <p:xfrm>
          <a:off x="404664" y="323528"/>
          <a:ext cx="633670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PSHE</a:t>
                      </a:r>
                      <a:r>
                        <a:rPr lang="en-GB" sz="1400" b="1" baseline="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  <a:r>
                        <a:rPr lang="en-GB" sz="1400" b="1" baseline="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See KS2 Life Value</a:t>
                      </a:r>
                      <a:r>
                        <a:rPr lang="en-GB" sz="1200" baseline="0" dirty="0"/>
                        <a:t>s on Skills Journal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PSHE</a:t>
                      </a:r>
                      <a:r>
                        <a:rPr lang="en-GB" sz="1200" baseline="0" dirty="0"/>
                        <a:t> objectives to be followed in Dimension programme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05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1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326382"/>
              </p:ext>
            </p:extLst>
          </p:nvPr>
        </p:nvGraphicFramePr>
        <p:xfrm>
          <a:off x="404664" y="323528"/>
          <a:ext cx="6120680" cy="545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National</a:t>
                      </a:r>
                      <a:r>
                        <a:rPr lang="en-GB" sz="1400" b="1" baseline="0" dirty="0">
                          <a:latin typeface="+mn-lt"/>
                        </a:rPr>
                        <a:t> Curriculum Objectives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n-lt"/>
                        </a:rPr>
                        <a:t>Year 3/4 Forces and Magnets:</a:t>
                      </a:r>
                    </a:p>
                    <a:p>
                      <a:r>
                        <a:rPr lang="en-GB" sz="1200" b="0" dirty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compare how things move on different surfaces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notice that some forces need contact between two objects, but magnetic forces can act at a distance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observe how magnets attract or repel each other and attract some materials and not others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compare and group together a variety of everyday materials on the basis of whether they are attracted to a magnet, and identify some magnetic materials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describe magnets as having two poles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latin typeface="+mn-lt"/>
                        </a:rPr>
                        <a:t>predict whether two magnets will attract or repel each other, depending on which poles are facing.</a:t>
                      </a:r>
                    </a:p>
                    <a:p>
                      <a:endParaRPr lang="en-GB" sz="1200" b="0" dirty="0">
                        <a:latin typeface="+mn-lt"/>
                      </a:endParaRPr>
                    </a:p>
                    <a:p>
                      <a:endParaRPr lang="en-GB" sz="1200" b="0" baseline="0" dirty="0">
                        <a:latin typeface="+mn-lt"/>
                      </a:endParaRPr>
                    </a:p>
                    <a:p>
                      <a:r>
                        <a:rPr lang="en-GB" sz="1200" b="0" baseline="0" dirty="0">
                          <a:latin typeface="+mn-lt"/>
                        </a:rPr>
                        <a:t>Year 5/6 Forces:</a:t>
                      </a:r>
                    </a:p>
                    <a:p>
                      <a:r>
                        <a:rPr lang="en-GB" sz="1200" b="0" baseline="0" dirty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explain that unsupported objects fall towards the Earth because of the force of gravity acting between the Earth and the falling object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identify the effects of air resistance, water resistance and friction, that act between moving surfaces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recognise that some mechanisms, including levers, pulleys and gears, allow a smaller force to have a greater effect.</a:t>
                      </a:r>
                    </a:p>
                    <a:p>
                      <a:endParaRPr lang="en-GB" sz="1200" b="0" baseline="0" dirty="0">
                        <a:latin typeface="+mn-lt"/>
                      </a:endParaRPr>
                    </a:p>
                    <a:p>
                      <a:endParaRPr lang="en-GB" sz="1350" b="0" dirty="0">
                        <a:latin typeface="+mn-lt"/>
                      </a:endParaRPr>
                    </a:p>
                    <a:p>
                      <a:endParaRPr lang="en-GB" sz="135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7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26379"/>
              </p:ext>
            </p:extLst>
          </p:nvPr>
        </p:nvGraphicFramePr>
        <p:xfrm>
          <a:off x="404664" y="323528"/>
          <a:ext cx="6048670" cy="790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Computing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100" b="1" i="0" u="none" strike="noStrike" noProof="0" dirty="0">
                          <a:latin typeface="Calibri"/>
                        </a:rPr>
                        <a:t>Years 3 and 4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1" u="none" strike="noStrike" noProof="0" dirty="0">
                          <a:latin typeface="Calibri"/>
                        </a:rPr>
                        <a:t>Summer Term 1 - Using Email (Outlook within Office 365)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/>
                        <a:t>IT 2: Select, use and combine a variety of software […] on a range of digital devices to design and create a range of programs, systems and content that accomplish given goals, including […] presenting data and information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DL1: Understand the opportunities they [Networks] offer for communication and collaboration.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DL 3: Use technology safely, respectfully and responsibly.</a:t>
                      </a: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1" u="none" strike="noStrike" noProof="0" dirty="0">
                          <a:latin typeface="Calibri"/>
                        </a:rPr>
                        <a:t>Summer Term 2 –Programming / Computational Thinking with Turtle-based Logo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/>
                        <a:t>IT 2: Select, use and combine a variety of software […] on a range of digital devices to design and create a range of programs, systems and content that accomplish given goals, including […] presenting data and information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1: Design, write and debug programs that accomplish specific goals.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2: Use sequence, selection, and repetition in programs; work with variables and various forms of input and output.</a:t>
                      </a: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1" i="0" u="none" strike="noStrike" noProof="0" dirty="0">
                          <a:latin typeface="Calibri"/>
                        </a:rPr>
                        <a:t>Years 5 and 6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1" u="none" strike="noStrike" noProof="0" dirty="0">
                          <a:latin typeface="Calibri"/>
                        </a:rPr>
                        <a:t>Summer Term 1 - </a:t>
                      </a:r>
                      <a:r>
                        <a:rPr lang="en-GB" sz="1100" b="0" i="1" u="none" strike="noStrike" noProof="0" dirty="0"/>
                        <a:t>Advanced Understanding of Networks: systems and searching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IT 1: Use search technologies effectively.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1: Understand the opportunities networks offer for communication and collaboration. 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2: Be discerning in evaluating digital content.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4: Understand computer networks, including the internet; how they can provide multiple services, such as the World Wide Web. 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5: Appreciate how results are selected and ranked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1" u="none" strike="noStrike" noProof="0" dirty="0">
                          <a:latin typeface="Calibri"/>
                        </a:rPr>
                        <a:t>Summer Term 2 – Computational Thinking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1: […] solve problems by decomposing them into smaller parts.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3: Use logical reasoning to explain how some simple algorithms work and to detect and correct errors in algorithms and programs.</a:t>
                      </a:r>
                    </a:p>
                    <a:p>
                      <a:pPr marL="0" lvl="0" indent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send an email 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understand how  algorithms work and detect mistakes in algorithms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Work with variables and various forms of input and output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design and write programs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Excel including conditional formatting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563910"/>
              </p:ext>
            </p:extLst>
          </p:nvPr>
        </p:nvGraphicFramePr>
        <p:xfrm>
          <a:off x="404664" y="323528"/>
          <a:ext cx="6048672" cy="631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9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Geography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National</a:t>
                      </a:r>
                      <a:r>
                        <a:rPr lang="en-GB" sz="1400" b="1" baseline="0" dirty="0">
                          <a:latin typeface="+mn-lt"/>
                        </a:rPr>
                        <a:t> Curriculum Objectives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and understand key aspects of:</a:t>
                      </a:r>
                    </a:p>
                    <a:p>
                      <a:endParaRPr lang="en-GB" sz="12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hysical geography, including: climate zones, biomes and vegetation belts, rivers, mountains, volcanoes and earthquakes, and the water cycle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eight points of a compass, four and six-figure grid references, symbols and key (including the use of Ordnance Survey maps) to build their knowledge of the United Kingdom and the wider world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maps, atlases, globes and digital/computer mapping to locate countries and describe features studied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geographical similarities and differences through the study of human and physical geography of a region of the United Kingdom, a region in a European country, and a region within North or South America.</a:t>
                      </a: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changes in an aspect of social history, such as crime and punishment from the Anglo-Saxons to the present or leisure and entertainment in the 20th Century</a:t>
                      </a:r>
                      <a:endParaRPr lang="en-GB" dirty="0"/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OS map using a 4 figure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use latitude and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longitude as a guide to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location on an atlas.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an OS map using a 6 figure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read the scale on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contour lines on an OS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identify and interpret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relief maps.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read and interpret the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globe as a flat 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draw my own simple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thematic map based on my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own data.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714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186066"/>
              </p:ext>
            </p:extLst>
          </p:nvPr>
        </p:nvGraphicFramePr>
        <p:xfrm>
          <a:off x="404664" y="323528"/>
          <a:ext cx="6120680" cy="394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5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5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Design</a:t>
                      </a:r>
                      <a:r>
                        <a:rPr lang="en-GB" sz="1400" b="1" baseline="0" dirty="0">
                          <a:latin typeface="+mn-lt"/>
                        </a:rPr>
                        <a:t> Technology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National</a:t>
                      </a:r>
                      <a:r>
                        <a:rPr lang="en-GB" sz="1400" b="1" baseline="0" dirty="0">
                          <a:latin typeface="+mn-lt"/>
                        </a:rPr>
                        <a:t> Curriculum Objectives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use electrical systems in their products [for example, series circuits incorporating switches, bulbs, buzzers and motors]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their understanding of computing to program, monitor and control their products.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key events and individuals in design and technology have helped shape the world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Generate, develop, model and communicate their ideas through discussion, annotated sketches, cross-sectional and exploded diagrams, prototypes, pattern pieces and computer-aided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No specific Skills Journal objectives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7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438931"/>
              </p:ext>
            </p:extLst>
          </p:nvPr>
        </p:nvGraphicFramePr>
        <p:xfrm>
          <a:off x="404664" y="323528"/>
          <a:ext cx="6120680" cy="266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Art</a:t>
                      </a:r>
                      <a:r>
                        <a:rPr lang="en-GB" sz="1400" b="1" baseline="0" dirty="0"/>
                        <a:t> and Design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To create sketch books to record their observations and use them to review and revisit ideas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To improve their mastery of art and design techniques, including drawing, painting and sculpture with a range of materials [for example, pencil, charcoal, paint, clay]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 can choose a suitable surface to work on 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choose a suitable format</a:t>
                      </a:r>
                      <a:r>
                        <a:rPr lang="en-GB" sz="1200" baseline="0" dirty="0"/>
                        <a:t> to work with: portrait or landscape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baseline="0" dirty="0"/>
                        <a:t>I can take responsibility for preparing, organising and clearing away my work area</a:t>
                      </a:r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>
                        <a:buNone/>
                      </a:pPr>
                      <a:r>
                        <a:rPr lang="en-GB" sz="1200" baseline="0"/>
                        <a:t>*No specific collage objectives</a:t>
                      </a:r>
                      <a:endParaRPr lang="en-GB" sz="1200" baseline="0" dirty="0"/>
                    </a:p>
                    <a:p>
                      <a:endParaRPr lang="en-GB" sz="12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6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6FBD8-5A46-8DE3-643D-BC9D400E2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55066"/>
              </p:ext>
            </p:extLst>
          </p:nvPr>
        </p:nvGraphicFramePr>
        <p:xfrm>
          <a:off x="359672" y="254939"/>
          <a:ext cx="6105525" cy="55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val="1776019568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002738984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400" b="1" dirty="0">
                          <a:effectLst/>
                        </a:rPr>
                        <a:t>Languages​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441330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 dirty="0">
                          <a:effectLst/>
                        </a:rPr>
                        <a:t>National Curriculum Objectives​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 dirty="0">
                          <a:effectLst/>
                        </a:rPr>
                        <a:t>Skills Journal Objectives​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5084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listen attentively to spoken language and show understanding by joining in and responding​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explore the patterns and sounds of language through songs and rhymes and link the spelling, sound and meaning of words​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engage in conversations; ask and answer questions; express opinions and respond to those of others; seek clarification and help*​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speak in sentences, using familiar vocabulary, phrases and basic language structures​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develop accurate pronunciation and intonation so that others understand when they are reading aloud or using familiar words and phrases*​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present ideas and information orally to a range of audiences*​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read carefully and show understanding of words, phrases and simple writing​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appreciate stories, songs, poems and rhymes in the language​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broaden their vocabulary and develop their ability to understand new words that are introduced into familiar written material, including through using a dictionary​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write phrases from memory, and adapt these to create new sentences, to express ideas clearly​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describe people, places, things and actions orally* and in writing​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understand basic grammar appropriate to the language being studied, including (where relevant): feminine, masculine and neuter forms and the conjugation of high-frequency verbs; key features and patterns of the language; how to apply these, for instance, to build sentences; and how these differ from or are similar to English​</a:t>
                      </a:r>
                      <a:endParaRPr lang="en-GB" sz="800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​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 dirty="0">
                          <a:effectLst/>
                        </a:rPr>
                        <a:t>Listen attentively to spoken language and show understanding by joining in and responding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Speak in sentences using familiar      vocabulary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Read carefully and show understanding of words and phrases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Use a dictionary to identify         unfamiliar words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Write phrases from memory and adapt these to create new sentences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Ask and answer basic questions such as what is your name, where do you live, how old are you, what time is it?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Count up to 100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Name all the colours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Name the days of the week and month of the year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Comment on like and dislikes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6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031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551111"/>
              </p:ext>
            </p:extLst>
          </p:nvPr>
        </p:nvGraphicFramePr>
        <p:xfrm>
          <a:off x="404664" y="323528"/>
          <a:ext cx="6192688" cy="577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Music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Play and perform in solo and ensemble contexts, using their voices and playing musical instruments with increasing accuracy, fluency, control and expression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Improvise and compose music for a range of purposes using the inter-related dimensions of music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Listen with attention to detail and recall sounds with increasing aural memory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Appreciate and understand a wide range of high-quality live and recorded music drawn from different traditions and from great composers and musicians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Whole School:</a:t>
                      </a:r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reflect on my composition’s dynamics, tempo and timbre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explain what I think a piece of music’s purpose could be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compare pieces, thinking about pitch, mood, rhythm, timbre, dynamics and tempo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perform from memory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Year 3/4:</a:t>
                      </a:r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layer sounds to create effects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dirty="0"/>
                        <a:t>Year 5/6:</a:t>
                      </a:r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compose a soundscape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take part in two-part songs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sing expressively combining dynamics, tempo and pitch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57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24CE46-0507-4194-AF0B-BF88EB38B520}">
  <ds:schemaRefs>
    <ds:schemaRef ds:uri="http://schemas.microsoft.com/office/2006/metadata/properties"/>
    <ds:schemaRef ds:uri="http://schemas.microsoft.com/office/infopath/2007/PartnerControls"/>
    <ds:schemaRef ds:uri="ec8b76cb-a435-4ff2-aa72-e96e05e54d32"/>
    <ds:schemaRef ds:uri="1c5bbdc9-acea-48ee-8edc-3bfa74557116"/>
  </ds:schemaRefs>
</ds:datastoreItem>
</file>

<file path=customXml/itemProps2.xml><?xml version="1.0" encoding="utf-8"?>
<ds:datastoreItem xmlns:ds="http://schemas.openxmlformats.org/officeDocument/2006/customXml" ds:itemID="{387BCAA5-B728-4D10-88D3-3AC56BCD28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3DDF8E-4905-4FB7-A620-B1888D0EE3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b76cb-a435-4ff2-aa72-e96e05e54d32"/>
    <ds:schemaRef ds:uri="1c5bbdc9-acea-48ee-8edc-3bfa745571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20339</TotalTime>
  <Words>1844</Words>
  <Application>Microsoft Office PowerPoint</Application>
  <PresentationFormat>On-screen Show (4:3)</PresentationFormat>
  <Paragraphs>275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136</cp:revision>
  <dcterms:created xsi:type="dcterms:W3CDTF">2015-03-16T20:58:14Z</dcterms:created>
  <dcterms:modified xsi:type="dcterms:W3CDTF">2022-11-10T11:24:43Z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858400</vt:r8>
  </property>
  <property fmtid="{D5CDD505-2E9C-101B-9397-08002B2CF9AE}" pid="4" name="MediaServiceImageTags">
    <vt:lpwstr/>
  </property>
</Properties>
</file>