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2" r:id="rId9"/>
    <p:sldId id="271" r:id="rId10"/>
    <p:sldId id="270" r:id="rId11"/>
    <p:sldId id="266" r:id="rId12"/>
    <p:sldId id="267" r:id="rId13"/>
    <p:sldId id="269" r:id="rId14"/>
    <p:sldId id="268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8471C-C01A-3F56-BFB5-9DCC153AD3CD}" v="173" dt="2022-11-07T10:32:40.743"/>
    <p1510:client id="{29CC4501-A701-4D8F-B8E0-42C6EE3E5E03}" v="4" dt="2022-10-24T13:06:34.783"/>
    <p1510:client id="{44464D4D-B7CA-4F2B-90E6-3E3CCDDFE8DA}" v="15" dt="2022-10-24T11:26:57.349"/>
    <p1510:client id="{4BBF5C53-325F-4173-AE33-6B11278358EA}" v="14" dt="2022-07-13T12:58:27.425"/>
    <p1510:client id="{5414CD1A-3714-443A-83B1-62BD73EE29B3}" v="13" dt="2022-10-30T22:18:49.073"/>
    <p1510:client id="{6B45E41A-B953-4C41-9402-8C956919D10D}" v="13" dt="2022-10-25T15:07:50.833"/>
    <p1510:client id="{6DC1DE1A-3216-45F1-BDDA-4B8270DAE7EC}" v="1" dt="2022-10-11T15:46:28.695"/>
    <p1510:client id="{790B20C2-BBFD-4724-B349-B6ABF85C6EA2}" v="118" dt="2022-10-18T09:54:03.378"/>
    <p1510:client id="{7D532810-DACF-4073-9C7B-C029915984E7}" v="59" dt="2022-07-13T14:48:14.195"/>
    <p1510:client id="{86BD2F15-C9F8-4DCC-9634-60D857EC58CA}" v="6" dt="2022-10-18T10:08:29.526"/>
    <p1510:client id="{948C6390-2FAF-4724-A337-1BBBF8A87CED}" v="205" dt="2022-10-17T14:10:49.808"/>
    <p1510:client id="{A1485660-AF49-492A-95C9-F333E4089AE2}" v="2" dt="2022-10-11T16:04:54.524"/>
    <p1510:client id="{B053C72B-B2D7-41CE-A8F0-985F53B72EEA}" v="20" dt="2022-10-24T13:06:15.370"/>
    <p1510:client id="{B4DE677A-A04A-4CBD-B8B2-CC76CAFFF1C9}" v="62" dt="2022-07-13T14:11:49.973"/>
    <p1510:client id="{EDE62C37-8AB3-4F31-8B38-344FB6728F15}" v="5" dt="2022-10-11T16:06:43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Pyburn" userId="S::matt.pyburn@branstonjunioracademy.co.uk::def6e57e-a1a8-452b-9681-bc3dee67ebca" providerId="AD" clId="Web-{29CC4501-A701-4D8F-B8E0-42C6EE3E5E03}"/>
    <pc:docChg chg="modSld">
      <pc:chgData name="Matt Pyburn" userId="S::matt.pyburn@branstonjunioracademy.co.uk::def6e57e-a1a8-452b-9681-bc3dee67ebca" providerId="AD" clId="Web-{29CC4501-A701-4D8F-B8E0-42C6EE3E5E03}" dt="2022-10-24T13:06:32.783" v="1"/>
      <pc:docMkLst>
        <pc:docMk/>
      </pc:docMkLst>
      <pc:sldChg chg="modSp">
        <pc:chgData name="Matt Pyburn" userId="S::matt.pyburn@branstonjunioracademy.co.uk::def6e57e-a1a8-452b-9681-bc3dee67ebca" providerId="AD" clId="Web-{29CC4501-A701-4D8F-B8E0-42C6EE3E5E03}" dt="2022-10-24T13:06:32.783" v="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29CC4501-A701-4D8F-B8E0-42C6EE3E5E03}" dt="2022-10-24T13:06:32.783" v="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EDE62C37-8AB3-4F31-8B38-344FB6728F15}"/>
    <pc:docChg chg="modSld">
      <pc:chgData name="Matt Pyburn" userId="S::matt.pyburn@branstonjunioracademy.co.uk::def6e57e-a1a8-452b-9681-bc3dee67ebca" providerId="AD" clId="Web-{EDE62C37-8AB3-4F31-8B38-344FB6728F15}" dt="2022-10-11T16:05:47.978" v="3"/>
      <pc:docMkLst>
        <pc:docMk/>
      </pc:docMkLst>
      <pc:sldChg chg="modSp">
        <pc:chgData name="Matt Pyburn" userId="S::matt.pyburn@branstonjunioracademy.co.uk::def6e57e-a1a8-452b-9681-bc3dee67ebca" providerId="AD" clId="Web-{EDE62C37-8AB3-4F31-8B38-344FB6728F15}" dt="2022-10-11T16:05:47.978" v="3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EDE62C37-8AB3-4F31-8B38-344FB6728F15}" dt="2022-10-11T16:05:47.978" v="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A1485660-AF49-492A-95C9-F333E4089AE2}"/>
    <pc:docChg chg="modSld">
      <pc:chgData name="Matt Pyburn" userId="S::matt.pyburn@branstonjunioracademy.co.uk::def6e57e-a1a8-452b-9681-bc3dee67ebca" providerId="AD" clId="Web-{A1485660-AF49-492A-95C9-F333E4089AE2}" dt="2022-10-11T16:04:54.524" v="1"/>
      <pc:docMkLst>
        <pc:docMk/>
      </pc:docMkLst>
      <pc:sldChg chg="modSp">
        <pc:chgData name="Matt Pyburn" userId="S::matt.pyburn@branstonjunioracademy.co.uk::def6e57e-a1a8-452b-9681-bc3dee67ebca" providerId="AD" clId="Web-{A1485660-AF49-492A-95C9-F333E4089AE2}" dt="2022-10-11T16:04:54.524" v="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A1485660-AF49-492A-95C9-F333E4089AE2}" dt="2022-10-11T16:04:54.524" v="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0EA8471C-C01A-3F56-BFB5-9DCC153AD3CD}"/>
    <pc:docChg chg="addSld modSld">
      <pc:chgData name="Louise Perkins" userId="S::missperkins@branstonjunioracademy.co.uk::45cc8c54-6001-457c-b623-287ea620a771" providerId="AD" clId="Web-{0EA8471C-C01A-3F56-BFB5-9DCC153AD3CD}" dt="2022-11-07T10:32:26.196" v="167"/>
      <pc:docMkLst>
        <pc:docMk/>
      </pc:docMkLst>
      <pc:sldChg chg="modSp">
        <pc:chgData name="Louise Perkins" userId="S::missperkins@branstonjunioracademy.co.uk::45cc8c54-6001-457c-b623-287ea620a771" providerId="AD" clId="Web-{0EA8471C-C01A-3F56-BFB5-9DCC153AD3CD}" dt="2022-11-07T10:32:26.196" v="167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0EA8471C-C01A-3F56-BFB5-9DCC153AD3CD}" dt="2022-11-07T10:32:26.196" v="167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  <pc:sldChg chg="add replId">
        <pc:chgData name="Louise Perkins" userId="S::missperkins@branstonjunioracademy.co.uk::45cc8c54-6001-457c-b623-287ea620a771" providerId="AD" clId="Web-{0EA8471C-C01A-3F56-BFB5-9DCC153AD3CD}" dt="2022-11-07T10:24:02.791" v="0"/>
        <pc:sldMkLst>
          <pc:docMk/>
          <pc:sldMk cId="3609799597" sldId="271"/>
        </pc:sldMkLst>
      </pc:sldChg>
    </pc:docChg>
  </pc:docChgLst>
  <pc:docChgLst>
    <pc:chgData name="Louise Perkins" userId="S::missperkins@branstonjunioracademy.co.uk::45cc8c54-6001-457c-b623-287ea620a771" providerId="AD" clId="Web-{B4DE677A-A04A-4CBD-B8B2-CC76CAFFF1C9}"/>
    <pc:docChg chg="addSld delSld modSld">
      <pc:chgData name="Louise Perkins" userId="S::missperkins@branstonjunioracademy.co.uk::45cc8c54-6001-457c-b623-287ea620a771" providerId="AD" clId="Web-{B4DE677A-A04A-4CBD-B8B2-CC76CAFFF1C9}" dt="2022-07-13T14:11:46.207" v="57"/>
      <pc:docMkLst>
        <pc:docMk/>
      </pc:docMkLst>
      <pc:sldChg chg="del">
        <pc:chgData name="Louise Perkins" userId="S::missperkins@branstonjunioracademy.co.uk::45cc8c54-6001-457c-b623-287ea620a771" providerId="AD" clId="Web-{B4DE677A-A04A-4CBD-B8B2-CC76CAFFF1C9}" dt="2022-07-13T14:10:17.877" v="0"/>
        <pc:sldMkLst>
          <pc:docMk/>
          <pc:sldMk cId="859934641" sldId="264"/>
        </pc:sldMkLst>
      </pc:sldChg>
      <pc:sldChg chg="modSp add">
        <pc:chgData name="Louise Perkins" userId="S::missperkins@branstonjunioracademy.co.uk::45cc8c54-6001-457c-b623-287ea620a771" providerId="AD" clId="Web-{B4DE677A-A04A-4CBD-B8B2-CC76CAFFF1C9}" dt="2022-07-13T14:11:46.207" v="57"/>
        <pc:sldMkLst>
          <pc:docMk/>
          <pc:sldMk cId="375368975" sldId="270"/>
        </pc:sldMkLst>
        <pc:graphicFrameChg chg="mod modGraphic">
          <ac:chgData name="Louise Perkins" userId="S::missperkins@branstonjunioracademy.co.uk::45cc8c54-6001-457c-b623-287ea620a771" providerId="AD" clId="Web-{B4DE677A-A04A-4CBD-B8B2-CC76CAFFF1C9}" dt="2022-07-13T14:11:46.207" v="57"/>
          <ac:graphicFrameMkLst>
            <pc:docMk/>
            <pc:sldMk cId="375368975" sldId="270"/>
            <ac:graphicFrameMk id="4" creationId="{72A6FBD8-5A46-8DE3-643D-BC9D400E2658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6B45E41A-B953-4C41-9402-8C956919D10D}"/>
    <pc:docChg chg="modSld">
      <pc:chgData name="Matt Pyburn" userId="S::matt.pyburn@branstonjunioracademy.co.uk::def6e57e-a1a8-452b-9681-bc3dee67ebca" providerId="AD" clId="Web-{6B45E41A-B953-4C41-9402-8C956919D10D}" dt="2022-10-25T15:07:50.083" v="8"/>
      <pc:docMkLst>
        <pc:docMk/>
      </pc:docMkLst>
      <pc:sldChg chg="modSp">
        <pc:chgData name="Matt Pyburn" userId="S::matt.pyburn@branstonjunioracademy.co.uk::def6e57e-a1a8-452b-9681-bc3dee67ebca" providerId="AD" clId="Web-{6B45E41A-B953-4C41-9402-8C956919D10D}" dt="2022-10-25T15:07:50.083" v="8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6B45E41A-B953-4C41-9402-8C956919D10D}" dt="2022-10-25T15:07:50.083" v="8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B053C72B-B2D7-41CE-A8F0-985F53B72EEA}"/>
    <pc:docChg chg="modSld">
      <pc:chgData name="Matt Pyburn" userId="S::matt.pyburn@branstonjunioracademy.co.uk::def6e57e-a1a8-452b-9681-bc3dee67ebca" providerId="AD" clId="Web-{B053C72B-B2D7-41CE-A8F0-985F53B72EEA}" dt="2022-10-24T13:06:05.853" v="17"/>
      <pc:docMkLst>
        <pc:docMk/>
      </pc:docMkLst>
      <pc:sldChg chg="modSp">
        <pc:chgData name="Matt Pyburn" userId="S::matt.pyburn@branstonjunioracademy.co.uk::def6e57e-a1a8-452b-9681-bc3dee67ebca" providerId="AD" clId="Web-{B053C72B-B2D7-41CE-A8F0-985F53B72EEA}" dt="2022-10-24T13:06:05.853" v="17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B053C72B-B2D7-41CE-A8F0-985F53B72EEA}" dt="2022-10-24T13:06:05.853" v="17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7D532810-DACF-4073-9C7B-C029915984E7}"/>
    <pc:docChg chg="modSld sldOrd">
      <pc:chgData name="Louise Perkins" userId="S::missperkins@branstonjunioracademy.co.uk::45cc8c54-6001-457c-b623-287ea620a771" providerId="AD" clId="Web-{7D532810-DACF-4073-9C7B-C029915984E7}" dt="2022-07-13T14:48:03.179" v="56"/>
      <pc:docMkLst>
        <pc:docMk/>
      </pc:docMkLst>
      <pc:sldChg chg="modSp ord">
        <pc:chgData name="Louise Perkins" userId="S::missperkins@branstonjunioracademy.co.uk::45cc8c54-6001-457c-b623-287ea620a771" providerId="AD" clId="Web-{7D532810-DACF-4073-9C7B-C029915984E7}" dt="2022-07-13T14:48:03.179" v="56"/>
        <pc:sldMkLst>
          <pc:docMk/>
          <pc:sldMk cId="375368975" sldId="270"/>
        </pc:sldMkLst>
        <pc:graphicFrameChg chg="mod modGraphic">
          <ac:chgData name="Louise Perkins" userId="S::missperkins@branstonjunioracademy.co.uk::45cc8c54-6001-457c-b623-287ea620a771" providerId="AD" clId="Web-{7D532810-DACF-4073-9C7B-C029915984E7}" dt="2022-07-13T14:48:03.179" v="56"/>
          <ac:graphicFrameMkLst>
            <pc:docMk/>
            <pc:sldMk cId="375368975" sldId="270"/>
            <ac:graphicFrameMk id="4" creationId="{72A6FBD8-5A46-8DE3-643D-BC9D400E2658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44464D4D-B7CA-4F2B-90E6-3E3CCDDFE8DA}"/>
    <pc:docChg chg="modSld">
      <pc:chgData name="Matt Pyburn" userId="S::matt.pyburn@branstonjunioracademy.co.uk::def6e57e-a1a8-452b-9681-bc3dee67ebca" providerId="AD" clId="Web-{44464D4D-B7CA-4F2B-90E6-3E3CCDDFE8DA}" dt="2022-10-24T11:26:54.021" v="8"/>
      <pc:docMkLst>
        <pc:docMk/>
      </pc:docMkLst>
      <pc:sldChg chg="modSp">
        <pc:chgData name="Matt Pyburn" userId="S::matt.pyburn@branstonjunioracademy.co.uk::def6e57e-a1a8-452b-9681-bc3dee67ebca" providerId="AD" clId="Web-{44464D4D-B7CA-4F2B-90E6-3E3CCDDFE8DA}" dt="2022-10-24T11:26:54.021" v="8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44464D4D-B7CA-4F2B-90E6-3E3CCDDFE8DA}" dt="2022-10-24T11:26:54.021" v="8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790B20C2-BBFD-4724-B349-B6ABF85C6EA2}"/>
    <pc:docChg chg="modSld">
      <pc:chgData name="Claire Hennegan" userId="S::mrshennegan@branstonjunioracademy.co.uk::56525f70-f0f4-4fb3-ae81-a9c04692af71" providerId="AD" clId="Web-{790B20C2-BBFD-4724-B349-B6ABF85C6EA2}" dt="2022-10-18T09:53:59.596" v="111"/>
      <pc:docMkLst>
        <pc:docMk/>
      </pc:docMkLst>
      <pc:sldChg chg="modSp">
        <pc:chgData name="Claire Hennegan" userId="S::mrshennegan@branstonjunioracademy.co.uk::56525f70-f0f4-4fb3-ae81-a9c04692af71" providerId="AD" clId="Web-{790B20C2-BBFD-4724-B349-B6ABF85C6EA2}" dt="2022-10-18T09:53:59.596" v="111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790B20C2-BBFD-4724-B349-B6ABF85C6EA2}" dt="2022-10-18T09:53:59.596" v="111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948C6390-2FAF-4724-A337-1BBBF8A87CED}"/>
    <pc:docChg chg="modSld">
      <pc:chgData name="Hannah Gethings" userId="S::hgethings@branstonjunioracademy.co.uk::9a8493a6-a312-4a3a-b2dc-ccd3b79f605b" providerId="AD" clId="Web-{948C6390-2FAF-4724-A337-1BBBF8A87CED}" dt="2022-10-17T14:10:49.808" v="205"/>
      <pc:docMkLst>
        <pc:docMk/>
      </pc:docMkLst>
      <pc:sldChg chg="modSp">
        <pc:chgData name="Hannah Gethings" userId="S::hgethings@branstonjunioracademy.co.uk::9a8493a6-a312-4a3a-b2dc-ccd3b79f605b" providerId="AD" clId="Web-{948C6390-2FAF-4724-A337-1BBBF8A87CED}" dt="2022-10-17T14:10:49.808" v="205"/>
        <pc:sldMkLst>
          <pc:docMk/>
          <pc:sldMk cId="434421925" sldId="269"/>
        </pc:sldMkLst>
        <pc:graphicFrameChg chg="mod modGraphic">
          <ac:chgData name="Hannah Gethings" userId="S::hgethings@branstonjunioracademy.co.uk::9a8493a6-a312-4a3a-b2dc-ccd3b79f605b" providerId="AD" clId="Web-{948C6390-2FAF-4724-A337-1BBBF8A87CED}" dt="2022-10-17T14:10:49.808" v="205"/>
          <ac:graphicFrameMkLst>
            <pc:docMk/>
            <pc:sldMk cId="434421925" sldId="269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5414CD1A-3714-443A-83B1-62BD73EE29B3}"/>
    <pc:docChg chg="modSld">
      <pc:chgData name="Emma Tysoe" userId="S::missetysoe@branstonjunioracademy.co.uk::12b7b5ce-57e1-4579-bb09-071f0eb1646d" providerId="AD" clId="Web-{5414CD1A-3714-443A-83B1-62BD73EE29B3}" dt="2022-10-30T22:18:33.885" v="7"/>
      <pc:docMkLst>
        <pc:docMk/>
      </pc:docMkLst>
      <pc:sldChg chg="modSp">
        <pc:chgData name="Emma Tysoe" userId="S::missetysoe@branstonjunioracademy.co.uk::12b7b5ce-57e1-4579-bb09-071f0eb1646d" providerId="AD" clId="Web-{5414CD1A-3714-443A-83B1-62BD73EE29B3}" dt="2022-10-30T22:18:33.885" v="7"/>
        <pc:sldMkLst>
          <pc:docMk/>
          <pc:sldMk cId="1482526181" sldId="267"/>
        </pc:sldMkLst>
        <pc:graphicFrameChg chg="mod modGraphic">
          <ac:chgData name="Emma Tysoe" userId="S::missetysoe@branstonjunioracademy.co.uk::12b7b5ce-57e1-4579-bb09-071f0eb1646d" providerId="AD" clId="Web-{5414CD1A-3714-443A-83B1-62BD73EE29B3}" dt="2022-10-30T22:18:33.885" v="7"/>
          <ac:graphicFrameMkLst>
            <pc:docMk/>
            <pc:sldMk cId="1482526181" sldId="267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86BD2F15-C9F8-4DCC-9634-60D857EC58CA}"/>
    <pc:docChg chg="modSld">
      <pc:chgData name="Claire Hennegan" userId="S::mrshennegan@branstonjunioracademy.co.uk::56525f70-f0f4-4fb3-ae81-a9c04692af71" providerId="AD" clId="Web-{86BD2F15-C9F8-4DCC-9634-60D857EC58CA}" dt="2022-10-18T10:08:29.526" v="5"/>
      <pc:docMkLst>
        <pc:docMk/>
      </pc:docMkLst>
      <pc:sldChg chg="modSp">
        <pc:chgData name="Claire Hennegan" userId="S::mrshennegan@branstonjunioracademy.co.uk::56525f70-f0f4-4fb3-ae81-a9c04692af71" providerId="AD" clId="Web-{86BD2F15-C9F8-4DCC-9634-60D857EC58CA}" dt="2022-10-18T10:08:29.526" v="5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86BD2F15-C9F8-4DCC-9634-60D857EC58CA}" dt="2022-10-18T10:08:29.526" v="5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4BBF5C53-325F-4173-AE33-6B11278358EA}"/>
    <pc:docChg chg="modSld">
      <pc:chgData name="Louise Perkins" userId="S::missperkins@branstonjunioracademy.co.uk::45cc8c54-6001-457c-b623-287ea620a771" providerId="AD" clId="Web-{4BBF5C53-325F-4173-AE33-6B11278358EA}" dt="2022-07-13T12:56:28.623" v="11"/>
      <pc:docMkLst>
        <pc:docMk/>
      </pc:docMkLst>
      <pc:sldChg chg="modSp">
        <pc:chgData name="Louise Perkins" userId="S::missperkins@branstonjunioracademy.co.uk::45cc8c54-6001-457c-b623-287ea620a771" providerId="AD" clId="Web-{4BBF5C53-325F-4173-AE33-6B11278358EA}" dt="2022-07-13T12:56:28.623" v="11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4BBF5C53-325F-4173-AE33-6B11278358EA}" dt="2022-07-13T12:56:28.623" v="1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Ann Kisby" userId="S::misskisby@branstonjunioracademy.co.uk::07117e93-cbeb-41bd-a391-b55072591fe3" providerId="AD" clId="Web-{6DC1DE1A-3216-45F1-BDDA-4B8270DAE7EC}"/>
    <pc:docChg chg="delSld">
      <pc:chgData name="Ann Kisby" userId="S::misskisby@branstonjunioracademy.co.uk::07117e93-cbeb-41bd-a391-b55072591fe3" providerId="AD" clId="Web-{6DC1DE1A-3216-45F1-BDDA-4B8270DAE7EC}" dt="2022-10-11T15:46:28.695" v="0"/>
      <pc:docMkLst>
        <pc:docMk/>
      </pc:docMkLst>
      <pc:sldChg chg="del">
        <pc:chgData name="Ann Kisby" userId="S::misskisby@branstonjunioracademy.co.uk::07117e93-cbeb-41bd-a391-b55072591fe3" providerId="AD" clId="Web-{6DC1DE1A-3216-45F1-BDDA-4B8270DAE7EC}" dt="2022-10-11T15:46:28.695" v="0"/>
        <pc:sldMkLst>
          <pc:docMk/>
          <pc:sldMk cId="1124572661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err="1">
                <a:solidFill>
                  <a:schemeClr val="bg1"/>
                </a:solidFill>
              </a:rPr>
              <a:t>Branston</a:t>
            </a:r>
            <a:r>
              <a:rPr lang="en-GB" sz="4000" b="1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>
                <a:solidFill>
                  <a:schemeClr val="bg1"/>
                </a:solidFill>
              </a:rPr>
              <a:t>Topic: Under the Sea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96948"/>
              </p:ext>
            </p:extLst>
          </p:nvPr>
        </p:nvGraphicFramePr>
        <p:xfrm>
          <a:off x="116632" y="23983"/>
          <a:ext cx="6624736" cy="46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¾ Symbols and Community Expression: Christianity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5/6 Faith and belief in action and Expression of belonging: Christianity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Year ¾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 symbols in the Bible help a Christian to relate to God? 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•What do the symbols in the story of the baptism of Jesus reveal about the nature of God?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•What visual symbols and symbolic acts can be seen in a Christian church? 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might language within worship express Christian belief?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is Christian belief expressed collectively?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does worship and celebration build a sense of community?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05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50">
                          <a:latin typeface="+mn-lt"/>
                        </a:rPr>
                        <a:t>Year 5/6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•In what way does the Bible teach Christians to treat others?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is this expressed in practice?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/>
                        <a:t>•How do Christians show they belong?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05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+mn-lt"/>
                        </a:rPr>
                        <a:t>I can explain things that are the same and different for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describe and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compare the different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practices and experiences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involved with different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explain how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similarities and differences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between religions affect peoples’ lives.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describe what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can be learned from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forms of religion.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compare some of the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things that influence me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with those that influence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other 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explain things that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are important to me and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how they link me to other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people.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endParaRPr lang="en-GB" sz="1050">
                        <a:latin typeface="+mn-lt"/>
                      </a:endParaRPr>
                    </a:p>
                    <a:p>
                      <a:r>
                        <a:rPr lang="en-GB" sz="1050">
                          <a:latin typeface="+mn-lt"/>
                        </a:rPr>
                        <a:t>I can think about what I</a:t>
                      </a:r>
                      <a:r>
                        <a:rPr lang="en-GB" sz="1050" baseline="0">
                          <a:latin typeface="+mn-lt"/>
                        </a:rPr>
                        <a:t> </a:t>
                      </a:r>
                      <a:r>
                        <a:rPr lang="en-GB" sz="1050">
                          <a:latin typeface="+mn-lt"/>
                        </a:rPr>
                        <a:t>believe.</a:t>
                      </a:r>
                    </a:p>
                    <a:p>
                      <a:endParaRPr lang="en-GB" sz="105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42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57214"/>
              </p:ext>
            </p:extLst>
          </p:nvPr>
        </p:nvGraphicFramePr>
        <p:xfrm>
          <a:off x="404664" y="323528"/>
          <a:ext cx="604867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PSHE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See KS2 Life Value</a:t>
                      </a:r>
                      <a:r>
                        <a:rPr lang="en-GB" sz="1200" baseline="0"/>
                        <a:t>s on Skills Journal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PSHE</a:t>
                      </a:r>
                      <a:r>
                        <a:rPr lang="en-GB" sz="1200" baseline="0"/>
                        <a:t> objectives to be followed in Dimension programme 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5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64813"/>
              </p:ext>
            </p:extLst>
          </p:nvPr>
        </p:nvGraphicFramePr>
        <p:xfrm>
          <a:off x="404664" y="323528"/>
          <a:ext cx="6120680" cy="81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n-lt"/>
                        </a:rPr>
                        <a:t>Year</a:t>
                      </a:r>
                      <a:r>
                        <a:rPr lang="en-GB" sz="1200" b="0" baseline="0">
                          <a:latin typeface="+mn-lt"/>
                        </a:rPr>
                        <a:t> 3/4 Animals including humans:</a:t>
                      </a:r>
                    </a:p>
                    <a:p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identify that animals, including humans, need the right types and amount of nutrition, and that they cannot make their own food; they get nutrition from what they eat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identify that humans and some other animals have skeletons and muscles for support, protection and movement.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the simple functions of the basic parts of the digestive system in humans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identify the different types of teeth in humans and their simple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construct and interpret a variety of food chains, identifying producers, predators and prey.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Year 3/4</a:t>
                      </a:r>
                      <a:r>
                        <a:rPr lang="en-GB" sz="1200" b="0" baseline="0">
                          <a:latin typeface="+mn-lt"/>
                        </a:rPr>
                        <a:t> Living things in their habitat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recognise that living things can be grouped in a variety of ways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explore and use classification keys to help group, identify and name a variety of living things in their local and wider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recognise that environments can change and that this can sometimes pose dangers to living things.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Year 5/6 Living things in their habitat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the differences in the life cycles of a mammal, an amphibian, an insect and a bird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the life process of reproduction in some plants and animals.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how living things are classified into broad groups according to common observable characteristics and based on similarities and differences, including micro-organisms, plants and animals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give reasons for classifying plants and animals based on specific characteristics.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Year 5/6 Animals including humans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the changes as humans develop to old age.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identify and name the main parts of the human circulatory system, and describe the functions of the heart, blood vessels and blood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recognise the impact of diet, exercise, drugs and lifestyle on the way their bodies function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>
                          <a:latin typeface="+mn-lt"/>
                        </a:rPr>
                        <a:t>describe the ways in which nutrients and water are transported within animals, including humans.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>
                        <a:latin typeface="+mn-lt"/>
                      </a:endParaRPr>
                    </a:p>
                    <a:p>
                      <a:endParaRPr lang="en-GB" sz="120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22754"/>
              </p:ext>
            </p:extLst>
          </p:nvPr>
        </p:nvGraphicFramePr>
        <p:xfrm>
          <a:off x="404664" y="323528"/>
          <a:ext cx="6048667" cy="785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50" b="1" dirty="0"/>
                        <a:t>National</a:t>
                      </a:r>
                      <a:r>
                        <a:rPr lang="en-GB" sz="1350" b="1" baseline="0" dirty="0"/>
                        <a:t> Curriculum Objectives</a:t>
                      </a:r>
                      <a:endParaRPr lang="en-GB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1" i="0" u="none" strike="noStrike" noProof="0" dirty="0"/>
                        <a:t>Years 3 and 4</a:t>
                      </a:r>
                      <a:endParaRPr lang="en-US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100" b="0" i="1" u="none" strike="noStrike" noProof="0" dirty="0"/>
                        <a:t>Autumn 1 – Online Safety and using MS Teams</a:t>
                      </a:r>
                      <a:endParaRPr lang="en-GB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/>
                        <a:t>DL 3: Use technology safely, respectfully and responsibly; recognise acceptable/unacceptable behaviour; identify a range of ways to report concerns about content and contact.</a:t>
                      </a: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100" b="0" i="1" u="none" strike="noStrike" noProof="0" dirty="0"/>
                        <a:t>Autumn 2 – Computing systems and networks - Connecting Computers &amp; The Internet</a:t>
                      </a: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1: Use search technologies effectively.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(including internet services) on a range of digital devices to design and create a range of programs, systems and content that accomplish given goals, including collecting, analysing, evaluating and presenting data and information.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1: Understand the opportunities networks offer for communication and collaboration.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  <a:endParaRPr lang="en-US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3: Use technology safely, respectfully, and responsibly; recognise acceptable/unacceptable behaviour […]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CS 4: Understand computer networks, including the internet; how they can provide multiple services, such as the World Wide Web. </a:t>
                      </a:r>
                    </a:p>
                    <a:p>
                      <a:pPr lvl="0">
                        <a:buNone/>
                      </a:pPr>
                      <a:endParaRPr lang="en-US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100" b="1" i="0" u="none" strike="noStrike" noProof="0" dirty="0"/>
                        <a:t>Years 5 and 6</a:t>
                      </a:r>
                      <a:endParaRPr lang="en-US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100" b="0" i="1" u="none" strike="noStrike" noProof="0" dirty="0"/>
                        <a:t>Autumn 1 - </a:t>
                      </a:r>
                      <a:r>
                        <a:rPr lang="en-GB" sz="1100" b="0" i="1" u="none" strike="noStrike" noProof="0" dirty="0"/>
                        <a:t>Online Safety and using MS Teams</a:t>
                      </a:r>
                      <a:endParaRPr lang="en-US" sz="11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3: Use technology safely, respectfully and responsibly; recognise acceptable/unacceptable behaviour; identify a range of ways to report concerns about content and contact.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Autumn 2 - Webpage research &amp; design; web-page creation</a:t>
                      </a: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1: Use search technologies effectively.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 (including internet services) on a range of digital devices to design and create a range of programs, systems and content that accomplish given goals, including collecting, analysing, evaluating and presenting data and information.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1: Understand the opportunities networks offer for communication and collaboration.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 2: Be discerning in evaluating digital content.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DL3: use technology safely, respectfully, and responsibly; recognise acceptable/unacceptable behaviour […]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 know how to stay safe online 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 dirty="0"/>
                        <a:t>I can log on to the school system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 dirty="0"/>
                        <a:t>I can send an email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 dirty="0"/>
                        <a:t>I can search images and websites on Google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 dirty="0"/>
                        <a:t>I can copy and paste</a:t>
                      </a:r>
                    </a:p>
                    <a:p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06087"/>
              </p:ext>
            </p:extLst>
          </p:nvPr>
        </p:nvGraphicFramePr>
        <p:xfrm>
          <a:off x="404664" y="323528"/>
          <a:ext cx="6120680" cy="723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Geography 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Locate the world’s countries, using maps to focus on Europe and North and South America, concentrating on their environmental regions, key physical and human characteristics, countries, and major cities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Name and locate counties and cities of the United Kingdom, geographical regions and their identifying human and physical characteristics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Understand geographical similarities and differences through the study of human and physical geography of a region of the United Kingdom, a region in a European country, and a region within North or South America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Understand the water cycle 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Human geography, including: types of settlement and land use, economic activity including trade links, and the distribution of natural resources including energy, food, minerals and water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Use the eight points of a compass, four and six-figure grid references, symbols and key (including the use of Ordnance Survey maps) to build their knowledge of the United Kingdom and the wider world 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read and interpret the globe as a flat map.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identify and interpret relief maps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read the scale on contour lines on an OS map. 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04664" y="323528"/>
          <a:ext cx="6120680" cy="595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Art</a:t>
                      </a:r>
                      <a:r>
                        <a:rPr lang="en-GB" sz="1400" b="1" baseline="0"/>
                        <a:t> and Design</a:t>
                      </a:r>
                      <a:endParaRPr lang="en-GB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To improve their mastery of art and design techniques</a:t>
                      </a:r>
                      <a:r>
                        <a:rPr lang="en-GB" sz="1200" baseline="0"/>
                        <a:t> (painting)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About great artists, architects and designers in history.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can select the brush size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and type depending on the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task.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mix and match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colours for purpose: skin</a:t>
                      </a:r>
                    </a:p>
                    <a:p>
                      <a:r>
                        <a:rPr lang="en-GB" sz="1200"/>
                        <a:t>tones, backgrounds.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mix different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thicknesses of paint.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create different effects :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wet paint to create a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watercolour; texture by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adding PVA or sawdust;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using brushes in different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ways with thickened paint.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create layers of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paint to add detail to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background colours.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choose a suitable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surface to work on.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choose a suitable</a:t>
                      </a:r>
                      <a:r>
                        <a:rPr lang="en-GB" sz="1200" baseline="0"/>
                        <a:t> f</a:t>
                      </a:r>
                      <a:r>
                        <a:rPr lang="en-GB" sz="1200"/>
                        <a:t>ormat to work with:</a:t>
                      </a:r>
                    </a:p>
                    <a:p>
                      <a:r>
                        <a:rPr lang="en-GB" sz="1200"/>
                        <a:t>Portrait or Landscape.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take responsibility for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preparing, organising and</a:t>
                      </a:r>
                      <a:r>
                        <a:rPr lang="en-GB" sz="1200" baseline="0"/>
                        <a:t> </a:t>
                      </a:r>
                      <a:r>
                        <a:rPr lang="en-GB" sz="1200"/>
                        <a:t>clearing away my painting</a:t>
                      </a:r>
                    </a:p>
                    <a:p>
                      <a:r>
                        <a:rPr lang="en-GB" sz="1200"/>
                        <a:t>area.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I can use</a:t>
                      </a:r>
                      <a:r>
                        <a:rPr lang="en-GB" sz="1200" baseline="0"/>
                        <a:t> hard and soft lines to record detail in the distance, foreground and create shadows. </a:t>
                      </a: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9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57464"/>
              </p:ext>
            </p:extLst>
          </p:nvPr>
        </p:nvGraphicFramePr>
        <p:xfrm>
          <a:off x="359672" y="254939"/>
          <a:ext cx="6105525" cy="538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>
                          <a:effectLst/>
                        </a:rPr>
                        <a:t>Languages​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National Curriculum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Skills Journal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present ideas and information orally to a range of audiences*​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read carefully and show understanding of words, phrases and simple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appreciate stories, songs, poems and rhymes in the language​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describe people, places, things and actions orally* and in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Speak in sentences using familiar      vocabulary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Read carefully and show understanding of words and phrases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Use a dictionary to identify         unfamiliar words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Write phrases from memory and adapt these to create new sentences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Count up to 100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all the colours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basic animals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the days of the week and month of the year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6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61994"/>
              </p:ext>
            </p:extLst>
          </p:nvPr>
        </p:nvGraphicFramePr>
        <p:xfrm>
          <a:off x="404664" y="323528"/>
          <a:ext cx="6048672" cy="796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Improvise and compose music for a range of purposes using the inter-related dimensions of music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Listen with attention to detail and recall sounds with increasing aural memory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Use and understand staff and other musical notations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perform simple melodic patterns on an instrument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lead a group in performance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repeated patterns (ostinato)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three note patterns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simple tunes using a pentatonic scale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compose melodic and rhythmic phrases 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evaluate others’ work, thinking about pitch, mood, rhythm, timbre, dynamics and tempo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am starting to interpret musical notation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Year 3/4: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sing expressively in time to the beat and rhythm 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Year 5/6: 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rounds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two-part songs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sing expressively combining dynamics, tempo and pitch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harmonies and descants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09979"/>
              </p:ext>
            </p:extLst>
          </p:nvPr>
        </p:nvGraphicFramePr>
        <p:xfrm>
          <a:off x="404664" y="323528"/>
          <a:ext cx="6192688" cy="796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dances using a range of movement patterns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Football: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dribble a football.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dribbling in a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team game.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pass whilst moving.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give advice and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coaching to other pupils.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Netball/ Basketball: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do chest pass, bounce pass and overhead pass. 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the correct footwork (including pivot) in a game.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move and use space effectively.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use the correct technique to shoot.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show understanding of rules and umpire a game.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dribble the ball whilst moving.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shoot accurately from various distances.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mark effectively to gain possession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Gymnastics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balance on pads and points.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make shapes with my body.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plan and perform a sequence of moves.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make sequences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combine shapes and balances in my performance.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use balances, shapes, levels and actions. </a:t>
                      </a:r>
                      <a:br>
                        <a:rPr lang="en-GB" sz="1200" b="0" i="0" u="none" strike="noStrike" noProof="0" dirty="0">
                          <a:latin typeface="Calibri"/>
                        </a:rPr>
                      </a:br>
                      <a:r>
                        <a:rPr lang="en-GB" sz="1200" b="0" i="0" u="none" strike="noStrike" noProof="0" dirty="0">
                          <a:latin typeface="Calibri"/>
                        </a:rPr>
                        <a:t>I can link my ideas and actions into well times sequences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Swimming: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swim over 20 metres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using front crawl, backstroke or breast stroke.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a float to swim </a:t>
                      </a:r>
                      <a:r>
                        <a:rPr lang="en-GB" sz="1200" b="0" i="0" u="none" strike="noStrike" noProof="0" dirty="0" err="1">
                          <a:latin typeface="Calibri"/>
                        </a:rPr>
                        <a:t>alength</a:t>
                      </a:r>
                      <a:r>
                        <a:rPr lang="en-GB" sz="1200" b="0" i="0" u="none" strike="noStrike" noProof="0" dirty="0">
                          <a:latin typeface="Calibri"/>
                        </a:rPr>
                        <a:t> using just my feet.</a:t>
                      </a:r>
                      <a:endParaRPr lang="en-US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synchronise my breathing with my stroke.</a:t>
                      </a:r>
                      <a:endParaRPr lang="en-GB" dirty="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2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EA554E-7580-442D-8E95-7AC31DDEFD5D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customXml/itemProps2.xml><?xml version="1.0" encoding="utf-8"?>
<ds:datastoreItem xmlns:ds="http://schemas.openxmlformats.org/officeDocument/2006/customXml" ds:itemID="{6959B455-E0C4-4830-8510-502E845A7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46F0EB-FA96-41A6-899F-F7F2056F85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revision>33</cp:revision>
  <dcterms:created xsi:type="dcterms:W3CDTF">2015-03-16T20:58:14Z</dcterms:created>
  <dcterms:modified xsi:type="dcterms:W3CDTF">2022-11-07T10:32:41Z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859400</vt:r8>
  </property>
  <property fmtid="{D5CDD505-2E9C-101B-9397-08002B2CF9AE}" pid="4" name="MediaServiceImageTags">
    <vt:lpwstr/>
  </property>
</Properties>
</file>