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70" r:id="rId9"/>
    <p:sldId id="271" r:id="rId10"/>
    <p:sldId id="262" r:id="rId11"/>
    <p:sldId id="263" r:id="rId12"/>
    <p:sldId id="266" r:id="rId13"/>
    <p:sldId id="275" r:id="rId14"/>
    <p:sldId id="274" r:id="rId15"/>
    <p:sldId id="272" r:id="rId16"/>
    <p:sldId id="273" r:id="rId1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447DEB-9EE4-489C-9A75-7190C07A262B}" v="488" dt="2022-11-07T10:10:36.315"/>
    <p1510:client id="{6196BEF6-8923-470A-A806-1CFE5477FF46}" v="122" dt="2022-10-30T22:06:02.977"/>
    <p1510:client id="{9E2BCD8B-FAC3-496B-9992-D7B7A47A05DD}" v="3" dt="2022-11-07T10:12:30.997"/>
    <p1510:client id="{A924602D-B1E1-2641-70A3-7219ADC1E319}" v="16" dt="2022-11-07T09:24:56.0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Hennegan" userId="S::mrshennegan@branstonjunioracademy.co.uk::56525f70-f0f4-4fb3-ae81-a9c04692af71" providerId="AD" clId="Web-{1AA2D94D-8600-4E09-9420-91402BF08FC9}"/>
    <pc:docChg chg="modSld">
      <pc:chgData name="Claire Hennegan" userId="S::mrshennegan@branstonjunioracademy.co.uk::56525f70-f0f4-4fb3-ae81-a9c04692af71" providerId="AD" clId="Web-{1AA2D94D-8600-4E09-9420-91402BF08FC9}" dt="2022-10-11T15:35:23.333" v="131"/>
      <pc:docMkLst>
        <pc:docMk/>
      </pc:docMkLst>
      <pc:sldChg chg="modSp">
        <pc:chgData name="Claire Hennegan" userId="S::mrshennegan@branstonjunioracademy.co.uk::56525f70-f0f4-4fb3-ae81-a9c04692af71" providerId="AD" clId="Web-{1AA2D94D-8600-4E09-9420-91402BF08FC9}" dt="2022-10-11T15:35:23.333" v="131"/>
        <pc:sldMkLst>
          <pc:docMk/>
          <pc:sldMk cId="2683570577" sldId="266"/>
        </pc:sldMkLst>
        <pc:graphicFrameChg chg="mod modGraphic">
          <ac:chgData name="Claire Hennegan" userId="S::mrshennegan@branstonjunioracademy.co.uk::56525f70-f0f4-4fb3-ae81-a9c04692af71" providerId="AD" clId="Web-{1AA2D94D-8600-4E09-9420-91402BF08FC9}" dt="2022-10-11T15:35:23.333" v="131"/>
          <ac:graphicFrameMkLst>
            <pc:docMk/>
            <pc:sldMk cId="2683570577" sldId="266"/>
            <ac:graphicFrameMk id="2" creationId="{00000000-0000-0000-0000-000000000000}"/>
          </ac:graphicFrameMkLst>
        </pc:graphicFrameChg>
      </pc:sldChg>
    </pc:docChg>
  </pc:docChgLst>
  <pc:docChgLst>
    <pc:chgData name="Emma Tysoe" userId="S::missetysoe@branstonjunioracademy.co.uk::12b7b5ce-57e1-4579-bb09-071f0eb1646d" providerId="AD" clId="Web-{D84348BE-5C6A-4F66-B442-E7FB488595F8}"/>
    <pc:docChg chg="modSld">
      <pc:chgData name="Emma Tysoe" userId="S::missetysoe@branstonjunioracademy.co.uk::12b7b5ce-57e1-4579-bb09-071f0eb1646d" providerId="AD" clId="Web-{D84348BE-5C6A-4F66-B442-E7FB488595F8}" dt="2022-10-11T15:49:41.832" v="1213"/>
      <pc:docMkLst>
        <pc:docMk/>
      </pc:docMkLst>
      <pc:sldChg chg="modSp">
        <pc:chgData name="Emma Tysoe" userId="S::missetysoe@branstonjunioracademy.co.uk::12b7b5ce-57e1-4579-bb09-071f0eb1646d" providerId="AD" clId="Web-{D84348BE-5C6A-4F66-B442-E7FB488595F8}" dt="2022-10-11T15:49:41.832" v="1213"/>
        <pc:sldMkLst>
          <pc:docMk/>
          <pc:sldMk cId="1248009384" sldId="274"/>
        </pc:sldMkLst>
        <pc:graphicFrameChg chg="mod modGraphic">
          <ac:chgData name="Emma Tysoe" userId="S::missetysoe@branstonjunioracademy.co.uk::12b7b5ce-57e1-4579-bb09-071f0eb1646d" providerId="AD" clId="Web-{D84348BE-5C6A-4F66-B442-E7FB488595F8}" dt="2022-10-11T15:49:41.832" v="1213"/>
          <ac:graphicFrameMkLst>
            <pc:docMk/>
            <pc:sldMk cId="1248009384" sldId="274"/>
            <ac:graphicFrameMk id="2" creationId="{00000000-0000-0000-0000-000000000000}"/>
          </ac:graphicFrameMkLst>
        </pc:graphicFrameChg>
      </pc:sldChg>
    </pc:docChg>
  </pc:docChgLst>
  <pc:docChgLst>
    <pc:chgData name="Kate James" userId="S::mrsjames@branstonjunioracademy.co.uk::6c10609a-f64b-482b-a227-c9da740d1918" providerId="AD" clId="Web-{93E9B203-6FD5-413D-A077-900924B83E42}"/>
    <pc:docChg chg="modSld">
      <pc:chgData name="Kate James" userId="S::mrsjames@branstonjunioracademy.co.uk::6c10609a-f64b-482b-a227-c9da740d1918" providerId="AD" clId="Web-{93E9B203-6FD5-413D-A077-900924B83E42}" dt="2022-10-11T16:02:56.228" v="1"/>
      <pc:docMkLst>
        <pc:docMk/>
      </pc:docMkLst>
      <pc:sldChg chg="modSp">
        <pc:chgData name="Kate James" userId="S::mrsjames@branstonjunioracademy.co.uk::6c10609a-f64b-482b-a227-c9da740d1918" providerId="AD" clId="Web-{93E9B203-6FD5-413D-A077-900924B83E42}" dt="2022-10-11T16:02:56.228" v="1"/>
        <pc:sldMkLst>
          <pc:docMk/>
          <pc:sldMk cId="1478780341" sldId="258"/>
        </pc:sldMkLst>
        <pc:graphicFrameChg chg="mod modGraphic">
          <ac:chgData name="Kate James" userId="S::mrsjames@branstonjunioracademy.co.uk::6c10609a-f64b-482b-a227-c9da740d1918" providerId="AD" clId="Web-{93E9B203-6FD5-413D-A077-900924B83E42}" dt="2022-10-11T16:02:56.228" v="1"/>
          <ac:graphicFrameMkLst>
            <pc:docMk/>
            <pc:sldMk cId="1478780341" sldId="258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352DA992-FB29-41C4-A028-A957B6EB5581}"/>
    <pc:docChg chg="addSld delSld">
      <pc:chgData name="Louise Perkins" userId="S::missperkins@branstonjunioracademy.co.uk::45cc8c54-6001-457c-b623-287ea620a771" providerId="AD" clId="Web-{352DA992-FB29-41C4-A028-A957B6EB5581}" dt="2022-07-13T16:00:43" v="1"/>
      <pc:docMkLst>
        <pc:docMk/>
      </pc:docMkLst>
      <pc:sldChg chg="del">
        <pc:chgData name="Louise Perkins" userId="S::missperkins@branstonjunioracademy.co.uk::45cc8c54-6001-457c-b623-287ea620a771" providerId="AD" clId="Web-{352DA992-FB29-41C4-A028-A957B6EB5581}" dt="2022-07-13T16:00:38.828" v="0"/>
        <pc:sldMkLst>
          <pc:docMk/>
          <pc:sldMk cId="859934641" sldId="264"/>
        </pc:sldMkLst>
      </pc:sldChg>
      <pc:sldChg chg="add">
        <pc:chgData name="Louise Perkins" userId="S::missperkins@branstonjunioracademy.co.uk::45cc8c54-6001-457c-b623-287ea620a771" providerId="AD" clId="Web-{352DA992-FB29-41C4-A028-A957B6EB5581}" dt="2022-07-13T16:00:43" v="1"/>
        <pc:sldMkLst>
          <pc:docMk/>
          <pc:sldMk cId="3980952763" sldId="275"/>
        </pc:sldMkLst>
      </pc:sldChg>
    </pc:docChg>
  </pc:docChgLst>
  <pc:docChgLst>
    <pc:chgData name="Louise Perkins" userId="S::missperkins@branstonjunioracademy.co.uk::45cc8c54-6001-457c-b623-287ea620a771" providerId="AD" clId="Web-{2FBE2E99-3717-44C0-9CB7-75F225ED1A3A}"/>
    <pc:docChg chg="modSld">
      <pc:chgData name="Louise Perkins" userId="S::missperkins@branstonjunioracademy.co.uk::45cc8c54-6001-457c-b623-287ea620a771" providerId="AD" clId="Web-{2FBE2E99-3717-44C0-9CB7-75F225ED1A3A}" dt="2022-07-13T13:00:17.353" v="19"/>
      <pc:docMkLst>
        <pc:docMk/>
      </pc:docMkLst>
      <pc:sldChg chg="addSp delSp modSp">
        <pc:chgData name="Louise Perkins" userId="S::missperkins@branstonjunioracademy.co.uk::45cc8c54-6001-457c-b623-287ea620a771" providerId="AD" clId="Web-{2FBE2E99-3717-44C0-9CB7-75F225ED1A3A}" dt="2022-07-13T13:00:17.353" v="19"/>
        <pc:sldMkLst>
          <pc:docMk/>
          <pc:sldMk cId="3393289674" sldId="259"/>
        </pc:sldMkLst>
        <pc:graphicFrameChg chg="mod modGraphic">
          <ac:chgData name="Louise Perkins" userId="S::missperkins@branstonjunioracademy.co.uk::45cc8c54-6001-457c-b623-287ea620a771" providerId="AD" clId="Web-{2FBE2E99-3717-44C0-9CB7-75F225ED1A3A}" dt="2022-07-13T13:00:17.353" v="19"/>
          <ac:graphicFrameMkLst>
            <pc:docMk/>
            <pc:sldMk cId="3393289674" sldId="259"/>
            <ac:graphicFrameMk id="2" creationId="{00000000-0000-0000-0000-000000000000}"/>
          </ac:graphicFrameMkLst>
        </pc:graphicFrameChg>
        <pc:graphicFrameChg chg="add del mod">
          <ac:chgData name="Louise Perkins" userId="S::missperkins@branstonjunioracademy.co.uk::45cc8c54-6001-457c-b623-287ea620a771" providerId="AD" clId="Web-{2FBE2E99-3717-44C0-9CB7-75F225ED1A3A}" dt="2022-07-13T12:59:06.961" v="2"/>
          <ac:graphicFrameMkLst>
            <pc:docMk/>
            <pc:sldMk cId="3393289674" sldId="259"/>
            <ac:graphicFrameMk id="4" creationId="{9B455D46-C43C-A687-0F9C-FE9DDC792A84}"/>
          </ac:graphicFrameMkLst>
        </pc:graphicFrameChg>
        <pc:graphicFrameChg chg="add del mod">
          <ac:chgData name="Louise Perkins" userId="S::missperkins@branstonjunioracademy.co.uk::45cc8c54-6001-457c-b623-287ea620a771" providerId="AD" clId="Web-{2FBE2E99-3717-44C0-9CB7-75F225ED1A3A}" dt="2022-07-13T12:59:19.180" v="4"/>
          <ac:graphicFrameMkLst>
            <pc:docMk/>
            <pc:sldMk cId="3393289674" sldId="259"/>
            <ac:graphicFrameMk id="6" creationId="{5586918F-79F0-D080-6CE3-2A38B5737B7A}"/>
          </ac:graphicFrameMkLst>
        </pc:graphicFrameChg>
        <pc:graphicFrameChg chg="add del mod modGraphic">
          <ac:chgData name="Louise Perkins" userId="S::missperkins@branstonjunioracademy.co.uk::45cc8c54-6001-457c-b623-287ea620a771" providerId="AD" clId="Web-{2FBE2E99-3717-44C0-9CB7-75F225ED1A3A}" dt="2022-07-13T13:00:09.665" v="15"/>
          <ac:graphicFrameMkLst>
            <pc:docMk/>
            <pc:sldMk cId="3393289674" sldId="259"/>
            <ac:graphicFrameMk id="8" creationId="{FAC1BE8F-E034-20AB-4D9E-9E52CB04D963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DE970F38-B273-48FE-A9CC-4A12BBE97835}"/>
    <pc:docChg chg="modSld">
      <pc:chgData name="Matt Pyburn" userId="S::matt.pyburn@branstonjunioracademy.co.uk::def6e57e-a1a8-452b-9681-bc3dee67ebca" providerId="AD" clId="Web-{DE970F38-B273-48FE-A9CC-4A12BBE97835}" dt="2022-10-24T11:23:07.847" v="4"/>
      <pc:docMkLst>
        <pc:docMk/>
      </pc:docMkLst>
      <pc:sldChg chg="modSp">
        <pc:chgData name="Matt Pyburn" userId="S::matt.pyburn@branstonjunioracademy.co.uk::def6e57e-a1a8-452b-9681-bc3dee67ebca" providerId="AD" clId="Web-{DE970F38-B273-48FE-A9CC-4A12BBE97835}" dt="2022-10-24T11:23:07.847" v="4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DE970F38-B273-48FE-A9CC-4A12BBE97835}" dt="2022-10-24T11:23:07.847" v="4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Hannah Gethings" userId="S::hgethings@branstonjunioracademy.co.uk::9a8493a6-a312-4a3a-b2dc-ccd3b79f605b" providerId="AD" clId="Web-{6DC3F766-E7F8-4A37-A4D1-DC4E1DDFF9F6}"/>
    <pc:docChg chg="modSld">
      <pc:chgData name="Hannah Gethings" userId="S::hgethings@branstonjunioracademy.co.uk::9a8493a6-a312-4a3a-b2dc-ccd3b79f605b" providerId="AD" clId="Web-{6DC3F766-E7F8-4A37-A4D1-DC4E1DDFF9F6}" dt="2022-10-17T15:07:44.627" v="35"/>
      <pc:docMkLst>
        <pc:docMk/>
      </pc:docMkLst>
      <pc:sldChg chg="modSp">
        <pc:chgData name="Hannah Gethings" userId="S::hgethings@branstonjunioracademy.co.uk::9a8493a6-a312-4a3a-b2dc-ccd3b79f605b" providerId="AD" clId="Web-{6DC3F766-E7F8-4A37-A4D1-DC4E1DDFF9F6}" dt="2022-10-17T15:07:44.627" v="35"/>
        <pc:sldMkLst>
          <pc:docMk/>
          <pc:sldMk cId="1013289314" sldId="272"/>
        </pc:sldMkLst>
        <pc:graphicFrameChg chg="mod modGraphic">
          <ac:chgData name="Hannah Gethings" userId="S::hgethings@branstonjunioracademy.co.uk::9a8493a6-a312-4a3a-b2dc-ccd3b79f605b" providerId="AD" clId="Web-{6DC3F766-E7F8-4A37-A4D1-DC4E1DDFF9F6}" dt="2022-10-17T15:07:44.627" v="35"/>
          <ac:graphicFrameMkLst>
            <pc:docMk/>
            <pc:sldMk cId="1013289314" sldId="272"/>
            <ac:graphicFrameMk id="2" creationId="{00000000-0000-0000-0000-000000000000}"/>
          </ac:graphicFrameMkLst>
        </pc:graphicFrameChg>
      </pc:sldChg>
    </pc:docChg>
  </pc:docChgLst>
  <pc:docChgLst>
    <pc:chgData name="Bill Simpson" userId="S::mrsimpson@branstonjunioracademy.co.uk::f2ba7018-f0e1-447e-8f62-1e045ebd6de2" providerId="AD" clId="Web-{F8D4038B-0B1C-428C-BE6D-F5D308168401}"/>
    <pc:docChg chg="modSld">
      <pc:chgData name="Bill Simpson" userId="S::mrsimpson@branstonjunioracademy.co.uk::f2ba7018-f0e1-447e-8f62-1e045ebd6de2" providerId="AD" clId="Web-{F8D4038B-0B1C-428C-BE6D-F5D308168401}" dt="2022-10-11T16:09:26.235" v="1"/>
      <pc:docMkLst>
        <pc:docMk/>
      </pc:docMkLst>
      <pc:sldChg chg="modSp">
        <pc:chgData name="Bill Simpson" userId="S::mrsimpson@branstonjunioracademy.co.uk::f2ba7018-f0e1-447e-8f62-1e045ebd6de2" providerId="AD" clId="Web-{F8D4038B-0B1C-428C-BE6D-F5D308168401}" dt="2022-10-11T16:09:26.235" v="1"/>
        <pc:sldMkLst>
          <pc:docMk/>
          <pc:sldMk cId="1794323102" sldId="271"/>
        </pc:sldMkLst>
        <pc:graphicFrameChg chg="mod modGraphic">
          <ac:chgData name="Bill Simpson" userId="S::mrsimpson@branstonjunioracademy.co.uk::f2ba7018-f0e1-447e-8f62-1e045ebd6de2" providerId="AD" clId="Web-{F8D4038B-0B1C-428C-BE6D-F5D308168401}" dt="2022-10-11T16:09:26.235" v="1"/>
          <ac:graphicFrameMkLst>
            <pc:docMk/>
            <pc:sldMk cId="1794323102" sldId="271"/>
            <ac:graphicFrameMk id="2" creationId="{00000000-0000-0000-0000-000000000000}"/>
          </ac:graphicFrameMkLst>
        </pc:graphicFrameChg>
      </pc:sldChg>
    </pc:docChg>
  </pc:docChgLst>
  <pc:docChgLst>
    <pc:chgData name="Bill Simpson" userId="S::mrsimpson@branstonjunioracademy.co.uk::f2ba7018-f0e1-447e-8f62-1e045ebd6de2" providerId="AD" clId="Web-{3C447DEB-9EE4-489C-9A75-7190C07A262B}"/>
    <pc:docChg chg="modSld">
      <pc:chgData name="Bill Simpson" userId="S::mrsimpson@branstonjunioracademy.co.uk::f2ba7018-f0e1-447e-8f62-1e045ebd6de2" providerId="AD" clId="Web-{3C447DEB-9EE4-489C-9A75-7190C07A262B}" dt="2022-11-07T10:04:58.979" v="476"/>
      <pc:docMkLst>
        <pc:docMk/>
      </pc:docMkLst>
      <pc:sldChg chg="modSp">
        <pc:chgData name="Bill Simpson" userId="S::mrsimpson@branstonjunioracademy.co.uk::f2ba7018-f0e1-447e-8f62-1e045ebd6de2" providerId="AD" clId="Web-{3C447DEB-9EE4-489C-9A75-7190C07A262B}" dt="2022-11-07T10:04:58.979" v="476"/>
        <pc:sldMkLst>
          <pc:docMk/>
          <pc:sldMk cId="1124572661" sldId="263"/>
        </pc:sldMkLst>
        <pc:graphicFrameChg chg="mod modGraphic">
          <ac:chgData name="Bill Simpson" userId="S::mrsimpson@branstonjunioracademy.co.uk::f2ba7018-f0e1-447e-8f62-1e045ebd6de2" providerId="AD" clId="Web-{3C447DEB-9EE4-489C-9A75-7190C07A262B}" dt="2022-11-07T10:04:58.979" v="476"/>
          <ac:graphicFrameMkLst>
            <pc:docMk/>
            <pc:sldMk cId="1124572661" sldId="263"/>
            <ac:graphicFrameMk id="2" creationId="{00000000-0000-0000-0000-000000000000}"/>
          </ac:graphicFrameMkLst>
        </pc:graphicFrameChg>
      </pc:sldChg>
      <pc:sldChg chg="modSp">
        <pc:chgData name="Bill Simpson" userId="S::mrsimpson@branstonjunioracademy.co.uk::f2ba7018-f0e1-447e-8f62-1e045ebd6de2" providerId="AD" clId="Web-{3C447DEB-9EE4-489C-9A75-7190C07A262B}" dt="2022-11-07T10:04:30.463" v="474"/>
        <pc:sldMkLst>
          <pc:docMk/>
          <pc:sldMk cId="1794323102" sldId="271"/>
        </pc:sldMkLst>
        <pc:graphicFrameChg chg="mod modGraphic">
          <ac:chgData name="Bill Simpson" userId="S::mrsimpson@branstonjunioracademy.co.uk::f2ba7018-f0e1-447e-8f62-1e045ebd6de2" providerId="AD" clId="Web-{3C447DEB-9EE4-489C-9A75-7190C07A262B}" dt="2022-11-07T10:04:30.463" v="474"/>
          <ac:graphicFrameMkLst>
            <pc:docMk/>
            <pc:sldMk cId="1794323102" sldId="271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54A59D8B-5729-4576-ADB1-F15845234F76}"/>
    <pc:docChg chg="modSld">
      <pc:chgData name="Matt Pyburn" userId="S::matt.pyburn@branstonjunioracademy.co.uk::def6e57e-a1a8-452b-9681-bc3dee67ebca" providerId="AD" clId="Web-{54A59D8B-5729-4576-ADB1-F15845234F76}" dt="2022-10-11T15:48:23.442" v="11"/>
      <pc:docMkLst>
        <pc:docMk/>
      </pc:docMkLst>
      <pc:sldChg chg="modSp">
        <pc:chgData name="Matt Pyburn" userId="S::matt.pyburn@branstonjunioracademy.co.uk::def6e57e-a1a8-452b-9681-bc3dee67ebca" providerId="AD" clId="Web-{54A59D8B-5729-4576-ADB1-F15845234F76}" dt="2022-10-11T15:48:23.442" v="11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54A59D8B-5729-4576-ADB1-F15845234F76}" dt="2022-10-11T15:48:23.442" v="11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D7B17198-E1BC-4E4E-9DAB-7A46AFA5C281}"/>
    <pc:docChg chg="modSld">
      <pc:chgData name="Matt Pyburn" userId="S::matt.pyburn@branstonjunioracademy.co.uk::def6e57e-a1a8-452b-9681-bc3dee67ebca" providerId="AD" clId="Web-{D7B17198-E1BC-4E4E-9DAB-7A46AFA5C281}" dt="2022-10-24T13:05:16.997" v="29"/>
      <pc:docMkLst>
        <pc:docMk/>
      </pc:docMkLst>
      <pc:sldChg chg="modSp">
        <pc:chgData name="Matt Pyburn" userId="S::matt.pyburn@branstonjunioracademy.co.uk::def6e57e-a1a8-452b-9681-bc3dee67ebca" providerId="AD" clId="Web-{D7B17198-E1BC-4E4E-9DAB-7A46AFA5C281}" dt="2022-10-24T13:05:16.997" v="29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D7B17198-E1BC-4E4E-9DAB-7A46AFA5C281}" dt="2022-10-24T13:05:16.997" v="29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F2B02AED-4E17-419B-9665-CC250D8483CC}"/>
    <pc:docChg chg="modSld">
      <pc:chgData name="Matt Pyburn" userId="S::matt.pyburn@branstonjunioracademy.co.uk::def6e57e-a1a8-452b-9681-bc3dee67ebca" providerId="AD" clId="Web-{F2B02AED-4E17-419B-9665-CC250D8483CC}" dt="2022-10-25T15:06:35.127" v="63"/>
      <pc:docMkLst>
        <pc:docMk/>
      </pc:docMkLst>
      <pc:sldChg chg="modSp">
        <pc:chgData name="Matt Pyburn" userId="S::matt.pyburn@branstonjunioracademy.co.uk::def6e57e-a1a8-452b-9681-bc3dee67ebca" providerId="AD" clId="Web-{F2B02AED-4E17-419B-9665-CC250D8483CC}" dt="2022-10-25T15:06:35.127" v="63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F2B02AED-4E17-419B-9665-CC250D8483CC}" dt="2022-10-25T15:06:35.127" v="63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31680948-28FD-4621-83D3-C1AB9CBDB112}"/>
    <pc:docChg chg="modSld">
      <pc:chgData name="Matt Pyburn" userId="S::matt.pyburn@branstonjunioracademy.co.uk::def6e57e-a1a8-452b-9681-bc3dee67ebca" providerId="AD" clId="Web-{31680948-28FD-4621-83D3-C1AB9CBDB112}" dt="2022-10-11T15:46:35.805" v="313"/>
      <pc:docMkLst>
        <pc:docMk/>
      </pc:docMkLst>
      <pc:sldChg chg="modSp">
        <pc:chgData name="Matt Pyburn" userId="S::matt.pyburn@branstonjunioracademy.co.uk::def6e57e-a1a8-452b-9681-bc3dee67ebca" providerId="AD" clId="Web-{31680948-28FD-4621-83D3-C1AB9CBDB112}" dt="2022-10-11T15:46:35.805" v="313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31680948-28FD-4621-83D3-C1AB9CBDB112}" dt="2022-10-11T15:46:35.805" v="313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AA533F30-9549-471A-915D-62E36B36D536}"/>
    <pc:docChg chg="modSld">
      <pc:chgData name="Matt Pyburn" userId="S::matt.pyburn@branstonjunioracademy.co.uk::def6e57e-a1a8-452b-9681-bc3dee67ebca" providerId="AD" clId="Web-{AA533F30-9549-471A-915D-62E36B36D536}" dt="2022-10-11T15:36:12.868" v="324"/>
      <pc:docMkLst>
        <pc:docMk/>
      </pc:docMkLst>
      <pc:sldChg chg="addSp delSp modSp">
        <pc:chgData name="Matt Pyburn" userId="S::matt.pyburn@branstonjunioracademy.co.uk::def6e57e-a1a8-452b-9681-bc3dee67ebca" providerId="AD" clId="Web-{AA533F30-9549-471A-915D-62E36B36D536}" dt="2022-10-11T15:36:12.868" v="324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AA533F30-9549-471A-915D-62E36B36D536}" dt="2022-10-11T15:36:12.868" v="324"/>
          <ac:graphicFrameMkLst>
            <pc:docMk/>
            <pc:sldMk cId="3393289674" sldId="259"/>
            <ac:graphicFrameMk id="2" creationId="{00000000-0000-0000-0000-000000000000}"/>
          </ac:graphicFrameMkLst>
        </pc:graphicFrameChg>
        <pc:graphicFrameChg chg="add del mod">
          <ac:chgData name="Matt Pyburn" userId="S::matt.pyburn@branstonjunioracademy.co.uk::def6e57e-a1a8-452b-9681-bc3dee67ebca" providerId="AD" clId="Web-{AA533F30-9549-471A-915D-62E36B36D536}" dt="2022-10-11T15:30:16.845" v="167"/>
          <ac:graphicFrameMkLst>
            <pc:docMk/>
            <pc:sldMk cId="3393289674" sldId="259"/>
            <ac:graphicFrameMk id="4" creationId="{DDBD6B7A-AB6B-F9B3-1D12-DEF80A49363B}"/>
          </ac:graphicFrameMkLst>
        </pc:graphicFrameChg>
        <pc:graphicFrameChg chg="add del mod">
          <ac:chgData name="Matt Pyburn" userId="S::matt.pyburn@branstonjunioracademy.co.uk::def6e57e-a1a8-452b-9681-bc3dee67ebca" providerId="AD" clId="Web-{AA533F30-9549-471A-915D-62E36B36D536}" dt="2022-10-11T15:30:22.986" v="169"/>
          <ac:graphicFrameMkLst>
            <pc:docMk/>
            <pc:sldMk cId="3393289674" sldId="259"/>
            <ac:graphicFrameMk id="6" creationId="{25C9BC23-B693-2F3B-01D5-174EA45A38FD}"/>
          </ac:graphicFrameMkLst>
        </pc:graphicFrameChg>
        <pc:graphicFrameChg chg="add del mod">
          <ac:chgData name="Matt Pyburn" userId="S::matt.pyburn@branstonjunioracademy.co.uk::def6e57e-a1a8-452b-9681-bc3dee67ebca" providerId="AD" clId="Web-{AA533F30-9549-471A-915D-62E36B36D536}" dt="2022-10-11T15:35:37.507" v="315"/>
          <ac:graphicFrameMkLst>
            <pc:docMk/>
            <pc:sldMk cId="3393289674" sldId="259"/>
            <ac:graphicFrameMk id="8" creationId="{6DABD023-8433-417B-48BE-9DC7BBDBB2F9}"/>
          </ac:graphicFrameMkLst>
        </pc:graphicFrameChg>
      </pc:sldChg>
    </pc:docChg>
  </pc:docChgLst>
  <pc:docChgLst>
    <pc:chgData name="Emma Tysoe" userId="12b7b5ce-57e1-4579-bb09-071f0eb1646d" providerId="ADAL" clId="{6196BEF6-8923-470A-A806-1CFE5477FF46}"/>
    <pc:docChg chg="undo custSel modSld">
      <pc:chgData name="Emma Tysoe" userId="12b7b5ce-57e1-4579-bb09-071f0eb1646d" providerId="ADAL" clId="{6196BEF6-8923-470A-A806-1CFE5477FF46}" dt="2022-10-30T22:07:45.849" v="116" actId="20577"/>
      <pc:docMkLst>
        <pc:docMk/>
      </pc:docMkLst>
      <pc:sldChg chg="addSp delSp modSp mod">
        <pc:chgData name="Emma Tysoe" userId="12b7b5ce-57e1-4579-bb09-071f0eb1646d" providerId="ADAL" clId="{6196BEF6-8923-470A-A806-1CFE5477FF46}" dt="2022-10-30T22:07:45.849" v="116" actId="20577"/>
        <pc:sldMkLst>
          <pc:docMk/>
          <pc:sldMk cId="1248009384" sldId="274"/>
        </pc:sldMkLst>
        <pc:graphicFrameChg chg="modGraphic">
          <ac:chgData name="Emma Tysoe" userId="12b7b5ce-57e1-4579-bb09-071f0eb1646d" providerId="ADAL" clId="{6196BEF6-8923-470A-A806-1CFE5477FF46}" dt="2022-10-30T22:07:45.849" v="116" actId="20577"/>
          <ac:graphicFrameMkLst>
            <pc:docMk/>
            <pc:sldMk cId="1248009384" sldId="274"/>
            <ac:graphicFrameMk id="2" creationId="{00000000-0000-0000-0000-000000000000}"/>
          </ac:graphicFrameMkLst>
        </pc:graphicFrameChg>
        <pc:graphicFrameChg chg="add del modGraphic">
          <ac:chgData name="Emma Tysoe" userId="12b7b5ce-57e1-4579-bb09-071f0eb1646d" providerId="ADAL" clId="{6196BEF6-8923-470A-A806-1CFE5477FF46}" dt="2022-10-11T15:33:38.962" v="1" actId="27309"/>
          <ac:graphicFrameMkLst>
            <pc:docMk/>
            <pc:sldMk cId="1248009384" sldId="274"/>
            <ac:graphicFrameMk id="4" creationId="{6802BFA9-B663-64E5-B07E-9A4A943E1176}"/>
          </ac:graphicFrameMkLst>
        </pc:graphicFrameChg>
      </pc:sldChg>
    </pc:docChg>
  </pc:docChgLst>
  <pc:docChgLst>
    <pc:chgData name="Hannah Gethings" userId="S::hgethings@branstonjunioracademy.co.uk::9a8493a6-a312-4a3a-b2dc-ccd3b79f605b" providerId="AD" clId="Web-{46FC5F9E-E4A5-4830-9B77-51DA6D7A99E3}"/>
    <pc:docChg chg="modSld">
      <pc:chgData name="Hannah Gethings" userId="S::hgethings@branstonjunioracademy.co.uk::9a8493a6-a312-4a3a-b2dc-ccd3b79f605b" providerId="AD" clId="Web-{46FC5F9E-E4A5-4830-9B77-51DA6D7A99E3}" dt="2022-10-17T15:29:43.757" v="37"/>
      <pc:docMkLst>
        <pc:docMk/>
      </pc:docMkLst>
      <pc:sldChg chg="modSp">
        <pc:chgData name="Hannah Gethings" userId="S::hgethings@branstonjunioracademy.co.uk::9a8493a6-a312-4a3a-b2dc-ccd3b79f605b" providerId="AD" clId="Web-{46FC5F9E-E4A5-4830-9B77-51DA6D7A99E3}" dt="2022-10-17T15:29:43.757" v="37"/>
        <pc:sldMkLst>
          <pc:docMk/>
          <pc:sldMk cId="1013289314" sldId="272"/>
        </pc:sldMkLst>
        <pc:graphicFrameChg chg="mod modGraphic">
          <ac:chgData name="Hannah Gethings" userId="S::hgethings@branstonjunioracademy.co.uk::9a8493a6-a312-4a3a-b2dc-ccd3b79f605b" providerId="AD" clId="Web-{46FC5F9E-E4A5-4830-9B77-51DA6D7A99E3}" dt="2022-10-17T15:29:43.757" v="37"/>
          <ac:graphicFrameMkLst>
            <pc:docMk/>
            <pc:sldMk cId="1013289314" sldId="272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A2C36B30-1C74-486E-9655-376060D98AEF}"/>
    <pc:docChg chg="modSld">
      <pc:chgData name="Louise Perkins" userId="S::missperkins@branstonjunioracademy.co.uk::45cc8c54-6001-457c-b623-287ea620a771" providerId="AD" clId="Web-{A2C36B30-1C74-486E-9655-376060D98AEF}" dt="2022-07-13T13:54:31.166" v="2"/>
      <pc:docMkLst>
        <pc:docMk/>
      </pc:docMkLst>
      <pc:sldChg chg="modSp">
        <pc:chgData name="Louise Perkins" userId="S::missperkins@branstonjunioracademy.co.uk::45cc8c54-6001-457c-b623-287ea620a771" providerId="AD" clId="Web-{A2C36B30-1C74-486E-9655-376060D98AEF}" dt="2022-07-13T13:54:31.166" v="2"/>
        <pc:sldMkLst>
          <pc:docMk/>
          <pc:sldMk cId="3393289674" sldId="259"/>
        </pc:sldMkLst>
        <pc:graphicFrameChg chg="mod modGraphic">
          <ac:chgData name="Louise Perkins" userId="S::missperkins@branstonjunioracademy.co.uk::45cc8c54-6001-457c-b623-287ea620a771" providerId="AD" clId="Web-{A2C36B30-1C74-486E-9655-376060D98AEF}" dt="2022-07-13T13:54:31.166" v="2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Matt Pyburn" userId="S::matt.pyburn@branstonjunioracademy.co.uk::def6e57e-a1a8-452b-9681-bc3dee67ebca" providerId="AD" clId="Web-{27613ED6-8D1F-4640-81DC-5B7A34A5BCB6}"/>
    <pc:docChg chg="modSld">
      <pc:chgData name="Matt Pyburn" userId="S::matt.pyburn@branstonjunioracademy.co.uk::def6e57e-a1a8-452b-9681-bc3dee67ebca" providerId="AD" clId="Web-{27613ED6-8D1F-4640-81DC-5B7A34A5BCB6}" dt="2022-10-24T13:06:49.083" v="1"/>
      <pc:docMkLst>
        <pc:docMk/>
      </pc:docMkLst>
      <pc:sldChg chg="modSp">
        <pc:chgData name="Matt Pyburn" userId="S::matt.pyburn@branstonjunioracademy.co.uk::def6e57e-a1a8-452b-9681-bc3dee67ebca" providerId="AD" clId="Web-{27613ED6-8D1F-4640-81DC-5B7A34A5BCB6}" dt="2022-10-24T13:06:49.083" v="1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27613ED6-8D1F-4640-81DC-5B7A34A5BCB6}" dt="2022-10-24T13:06:49.083" v="1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clId="Web-{2FBE2E99-3717-44C0-9CB7-75F225ED1A3A}"/>
    <pc:docChg chg="modSld">
      <pc:chgData name="" userId="" providerId="" clId="Web-{2FBE2E99-3717-44C0-9CB7-75F225ED1A3A}" dt="2022-07-13T12:58:56.773" v="2"/>
      <pc:docMkLst>
        <pc:docMk/>
      </pc:docMkLst>
      <pc:sldChg chg="modSp">
        <pc:chgData name="" userId="" providerId="" clId="Web-{2FBE2E99-3717-44C0-9CB7-75F225ED1A3A}" dt="2022-07-13T12:58:56.773" v="2"/>
        <pc:sldMkLst>
          <pc:docMk/>
          <pc:sldMk cId="3393289674" sldId="259"/>
        </pc:sldMkLst>
        <pc:graphicFrameChg chg="mod modGraphic">
          <ac:chgData name="" userId="" providerId="" clId="Web-{2FBE2E99-3717-44C0-9CB7-75F225ED1A3A}" dt="2022-07-13T12:58:56.773" v="2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Bill Simpson" userId="S::mrsimpson@branstonjunioracademy.co.uk::f2ba7018-f0e1-447e-8f62-1e045ebd6de2" providerId="AD" clId="Web-{9E2BCD8B-FAC3-496B-9992-D7B7A47A05DD}"/>
    <pc:docChg chg="modSld">
      <pc:chgData name="Bill Simpson" userId="S::mrsimpson@branstonjunioracademy.co.uk::f2ba7018-f0e1-447e-8f62-1e045ebd6de2" providerId="AD" clId="Web-{9E2BCD8B-FAC3-496B-9992-D7B7A47A05DD}" dt="2022-11-07T10:12:19.871" v="1"/>
      <pc:docMkLst>
        <pc:docMk/>
      </pc:docMkLst>
      <pc:sldChg chg="modSp">
        <pc:chgData name="Bill Simpson" userId="S::mrsimpson@branstonjunioracademy.co.uk::f2ba7018-f0e1-447e-8f62-1e045ebd6de2" providerId="AD" clId="Web-{9E2BCD8B-FAC3-496B-9992-D7B7A47A05DD}" dt="2022-11-07T10:12:19.871" v="1"/>
        <pc:sldMkLst>
          <pc:docMk/>
          <pc:sldMk cId="1124572661" sldId="263"/>
        </pc:sldMkLst>
        <pc:graphicFrameChg chg="mod modGraphic">
          <ac:chgData name="Bill Simpson" userId="S::mrsimpson@branstonjunioracademy.co.uk::f2ba7018-f0e1-447e-8f62-1e045ebd6de2" providerId="AD" clId="Web-{9E2BCD8B-FAC3-496B-9992-D7B7A47A05DD}" dt="2022-11-07T10:12:19.871" v="1"/>
          <ac:graphicFrameMkLst>
            <pc:docMk/>
            <pc:sldMk cId="1124572661" sldId="263"/>
            <ac:graphicFrameMk id="2" creationId="{00000000-0000-0000-0000-000000000000}"/>
          </ac:graphicFrameMkLst>
        </pc:graphicFrameChg>
      </pc:sldChg>
    </pc:docChg>
  </pc:docChgLst>
  <pc:docChgLst>
    <pc:chgData name="Hannah Gethings" userId="S::hgethings@branstonjunioracademy.co.uk::9a8493a6-a312-4a3a-b2dc-ccd3b79f605b" providerId="AD" clId="Web-{BE5E198C-C48C-4509-8A0A-33049150C7ED}"/>
    <pc:docChg chg="modSld">
      <pc:chgData name="Hannah Gethings" userId="S::hgethings@branstonjunioracademy.co.uk::9a8493a6-a312-4a3a-b2dc-ccd3b79f605b" providerId="AD" clId="Web-{BE5E198C-C48C-4509-8A0A-33049150C7ED}" dt="2022-10-11T16:09:28.927" v="231"/>
      <pc:docMkLst>
        <pc:docMk/>
      </pc:docMkLst>
      <pc:sldChg chg="modSp">
        <pc:chgData name="Hannah Gethings" userId="S::hgethings@branstonjunioracademy.co.uk::9a8493a6-a312-4a3a-b2dc-ccd3b79f605b" providerId="AD" clId="Web-{BE5E198C-C48C-4509-8A0A-33049150C7ED}" dt="2022-10-11T16:09:28.927" v="231"/>
        <pc:sldMkLst>
          <pc:docMk/>
          <pc:sldMk cId="1013289314" sldId="272"/>
        </pc:sldMkLst>
        <pc:graphicFrameChg chg="mod modGraphic">
          <ac:chgData name="Hannah Gethings" userId="S::hgethings@branstonjunioracademy.co.uk::9a8493a6-a312-4a3a-b2dc-ccd3b79f605b" providerId="AD" clId="Web-{BE5E198C-C48C-4509-8A0A-33049150C7ED}" dt="2022-10-11T16:09:28.927" v="231"/>
          <ac:graphicFrameMkLst>
            <pc:docMk/>
            <pc:sldMk cId="1013289314" sldId="272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A924602D-B1E1-2641-70A3-7219ADC1E319}"/>
    <pc:docChg chg="modSld">
      <pc:chgData name="Louise Perkins" userId="S::missperkins@branstonjunioracademy.co.uk::45cc8c54-6001-457c-b623-287ea620a771" providerId="AD" clId="Web-{A924602D-B1E1-2641-70A3-7219ADC1E319}" dt="2022-11-07T09:23:41.243" v="9"/>
      <pc:docMkLst>
        <pc:docMk/>
      </pc:docMkLst>
      <pc:sldChg chg="modSp">
        <pc:chgData name="Louise Perkins" userId="S::missperkins@branstonjunioracademy.co.uk::45cc8c54-6001-457c-b623-287ea620a771" providerId="AD" clId="Web-{A924602D-B1E1-2641-70A3-7219ADC1E319}" dt="2022-11-07T09:23:41.243" v="9"/>
        <pc:sldMkLst>
          <pc:docMk/>
          <pc:sldMk cId="1269945152" sldId="270"/>
        </pc:sldMkLst>
        <pc:graphicFrameChg chg="mod modGraphic">
          <ac:chgData name="Louise Perkins" userId="S::missperkins@branstonjunioracademy.co.uk::45cc8c54-6001-457c-b623-287ea620a771" providerId="AD" clId="Web-{A924602D-B1E1-2641-70A3-7219ADC1E319}" dt="2022-11-07T09:23:41.243" v="9"/>
          <ac:graphicFrameMkLst>
            <pc:docMk/>
            <pc:sldMk cId="1269945152" sldId="270"/>
            <ac:graphicFrameMk id="2" creationId="{00000000-0000-0000-0000-000000000000}"/>
          </ac:graphicFrameMkLst>
        </pc:graphicFrameChg>
      </pc:sldChg>
    </pc:docChg>
  </pc:docChgLst>
  <pc:docChgLst>
    <pc:chgData name="Hannah Gethings" userId="S::hgethings@branstonjunioracademy.co.uk::9a8493a6-a312-4a3a-b2dc-ccd3b79f605b" providerId="AD" clId="Web-{0B61FC6C-5136-451D-BE31-3C6D50F173F2}"/>
    <pc:docChg chg="modSld">
      <pc:chgData name="Hannah Gethings" userId="S::hgethings@branstonjunioracademy.co.uk::9a8493a6-a312-4a3a-b2dc-ccd3b79f605b" providerId="AD" clId="Web-{0B61FC6C-5136-451D-BE31-3C6D50F173F2}" dt="2022-10-17T15:01:49.354" v="17"/>
      <pc:docMkLst>
        <pc:docMk/>
      </pc:docMkLst>
      <pc:sldChg chg="modSp">
        <pc:chgData name="Hannah Gethings" userId="S::hgethings@branstonjunioracademy.co.uk::9a8493a6-a312-4a3a-b2dc-ccd3b79f605b" providerId="AD" clId="Web-{0B61FC6C-5136-451D-BE31-3C6D50F173F2}" dt="2022-10-17T15:01:49.354" v="17"/>
        <pc:sldMkLst>
          <pc:docMk/>
          <pc:sldMk cId="1013289314" sldId="272"/>
        </pc:sldMkLst>
        <pc:graphicFrameChg chg="mod modGraphic">
          <ac:chgData name="Hannah Gethings" userId="S::hgethings@branstonjunioracademy.co.uk::9a8493a6-a312-4a3a-b2dc-ccd3b79f605b" providerId="AD" clId="Web-{0B61FC6C-5136-451D-BE31-3C6D50F173F2}" dt="2022-10-17T15:01:49.354" v="17"/>
          <ac:graphicFrameMkLst>
            <pc:docMk/>
            <pc:sldMk cId="1013289314" sldId="272"/>
            <ac:graphicFrameMk id="2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112DD-73F2-496C-9037-E722B5A66E18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ECEB6-CB85-42B0-AB14-05EE7DEC8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19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EB6-CB85-42B0-AB14-05EE7DEC8D0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6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0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37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19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8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19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5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67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21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52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364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97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42DEA-5110-4DC9-896A-C5B36E68939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3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Academy logo 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740" y="3163910"/>
            <a:ext cx="4608512" cy="364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0688" y="323528"/>
            <a:ext cx="5544616" cy="1877437"/>
          </a:xfrm>
          <a:prstGeom prst="rect">
            <a:avLst/>
          </a:prstGeom>
          <a:solidFill>
            <a:srgbClr val="121896"/>
          </a:solidFill>
          <a:ln w="1270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b="1" err="1">
                <a:solidFill>
                  <a:schemeClr val="bg1"/>
                </a:solidFill>
              </a:rPr>
              <a:t>Branston</a:t>
            </a:r>
            <a:r>
              <a:rPr lang="en-GB" sz="4000" b="1">
                <a:solidFill>
                  <a:schemeClr val="bg1"/>
                </a:solidFill>
              </a:rPr>
              <a:t> Junior Academy </a:t>
            </a:r>
          </a:p>
          <a:p>
            <a:pPr algn="ctr"/>
            <a:r>
              <a:rPr lang="en-GB" sz="4000" b="1">
                <a:solidFill>
                  <a:schemeClr val="bg1"/>
                </a:solidFill>
              </a:rPr>
              <a:t>Topic Planning</a:t>
            </a:r>
          </a:p>
          <a:p>
            <a:pPr algn="ctr"/>
            <a:r>
              <a:rPr lang="en-GB" sz="3600" b="1">
                <a:solidFill>
                  <a:schemeClr val="bg1"/>
                </a:solidFill>
              </a:rPr>
              <a:t>Topic: </a:t>
            </a:r>
            <a:r>
              <a:rPr lang="en-GB" sz="3600" b="1" err="1">
                <a:solidFill>
                  <a:schemeClr val="bg1"/>
                </a:solidFill>
              </a:rPr>
              <a:t>Branston</a:t>
            </a:r>
            <a:r>
              <a:rPr lang="en-GB" sz="3600" b="1">
                <a:solidFill>
                  <a:schemeClr val="bg1"/>
                </a:solidFill>
              </a:rPr>
              <a:t> at War</a:t>
            </a:r>
          </a:p>
        </p:txBody>
      </p:sp>
    </p:spTree>
    <p:extLst>
      <p:ext uri="{BB962C8B-B14F-4D97-AF65-F5344CB8AC3E}">
        <p14:creationId xmlns:p14="http://schemas.microsoft.com/office/powerpoint/2010/main" val="3033922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2A6FBD8-5A46-8DE3-643D-BC9D400E2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381259"/>
              </p:ext>
            </p:extLst>
          </p:nvPr>
        </p:nvGraphicFramePr>
        <p:xfrm>
          <a:off x="359672" y="254939"/>
          <a:ext cx="6105525" cy="5539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90950">
                  <a:extLst>
                    <a:ext uri="{9D8B030D-6E8A-4147-A177-3AD203B41FA5}">
                      <a16:colId xmlns:a16="http://schemas.microsoft.com/office/drawing/2014/main" val="1776019568"/>
                    </a:ext>
                  </a:extLst>
                </a:gridCol>
                <a:gridCol w="2314575">
                  <a:extLst>
                    <a:ext uri="{9D8B030D-6E8A-4147-A177-3AD203B41FA5}">
                      <a16:colId xmlns:a16="http://schemas.microsoft.com/office/drawing/2014/main" val="3002738984"/>
                    </a:ext>
                  </a:extLst>
                </a:gridCol>
              </a:tblGrid>
              <a:tr h="361950"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en-GB" sz="1400" b="1">
                          <a:effectLst/>
                        </a:rPr>
                        <a:t>Languages​</a:t>
                      </a:r>
                      <a:endParaRPr lang="en-GB" b="1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314413301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GB" sz="1400" b="1">
                          <a:effectLst/>
                        </a:rPr>
                        <a:t>National Curriculum Objectives​</a:t>
                      </a:r>
                      <a:endParaRPr lang="en-GB" b="1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1">
                          <a:effectLst/>
                        </a:rPr>
                        <a:t>Skills Journal Objectives​</a:t>
                      </a:r>
                      <a:endParaRPr lang="en-GB" b="1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55084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listen attentively to spoken language and show understanding by joining in and responding​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explore the patterns and sounds of language through songs and rhymes and link the spelling, sound and meaning of words​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engage in conversations; ask and answer questions; express opinions and respond to those of others; seek clarification and help*​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speak in sentences, using familiar vocabulary, phrases and basic language structures​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develop accurate pronunciation and intonation so that others understand when they are reading aloud or using familiar words and phrases*​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present ideas and information orally to a range of audiences*​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read carefully and show understanding of words, phrases and simple writing​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appreciate stories, songs, poems and rhymes in the language​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broaden their vocabulary and develop their ability to understand new words that are introduced into familiar written material, including through using a dictionary​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write phrases from memory, and adapt these to create new sentences, to express ideas clearly​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describe people, places, things and actions orally* and in writing​</a:t>
                      </a:r>
                      <a:endParaRPr lang="en-GB" sz="80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>
                          <a:effectLst/>
                        </a:rPr>
                        <a:t>understand basic grammar appropriate to the language being studied, including (where relevant): feminine, masculine and neuter forms and the conjugation of high-frequency verbs; key features and patterns of the language; how to apply these, for instance, to build sentences; and how these differ from or are similar to English​</a:t>
                      </a:r>
                      <a:endParaRPr lang="en-GB" sz="800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​</a:t>
                      </a:r>
                      <a:endParaRPr lang="en-GB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000">
                          <a:effectLst/>
                        </a:rPr>
                        <a:t>Listen attentively to spoken language and show understanding by joining in and responding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Speak in sentences using familiar      vocabulary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Read carefully and show understanding of words and phrases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Use a dictionary to identify         unfamiliar words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Write phrases from memory and adapt these to create new sentences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Ask and answer basic questions such as what is your name, where do you live, how old are you, what time is it?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Count up to 100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Name all the colours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​ 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Name the days of the week and month of the year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Comment on like and dislikes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86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952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016978"/>
              </p:ext>
            </p:extLst>
          </p:nvPr>
        </p:nvGraphicFramePr>
        <p:xfrm>
          <a:off x="404664" y="323528"/>
          <a:ext cx="6192688" cy="814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2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Physical</a:t>
                      </a:r>
                      <a:r>
                        <a:rPr lang="en-GB" sz="1400" b="1" baseline="0"/>
                        <a:t> Education</a:t>
                      </a:r>
                      <a:endParaRPr lang="en-GB" sz="14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National</a:t>
                      </a:r>
                      <a:r>
                        <a:rPr lang="en-GB" sz="1400" b="1" baseline="0"/>
                        <a:t> Curriculum Objectives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Pupils should be taught to: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running, jumping, throwing and catching in isolation and in combination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 competitive games, modified where appropriate [for example, badminton, basketball, cricket, football, hockey, netball, rounders and tennis], and apply basic principles suitable for attacking and defending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flexibility, strength, technique, control and balance [for example, through athletics and gymnastics]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Perform dances using a range of movement patterns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Compare their performances with previous ones and demonstrate improvement to achieve their personal best.</a:t>
                      </a:r>
                    </a:p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Football:</a:t>
                      </a:r>
                    </a:p>
                    <a:p>
                      <a:r>
                        <a:rPr lang="en-GB" sz="1200"/>
                        <a:t>I can dribble a football.</a:t>
                      </a:r>
                    </a:p>
                    <a:p>
                      <a:r>
                        <a:rPr lang="en-GB" sz="1200"/>
                        <a:t>I can use dribbling in a</a:t>
                      </a:r>
                    </a:p>
                    <a:p>
                      <a:r>
                        <a:rPr lang="en-GB" sz="1200"/>
                        <a:t>team game.</a:t>
                      </a:r>
                    </a:p>
                    <a:p>
                      <a:r>
                        <a:rPr lang="en-GB" sz="1200"/>
                        <a:t>I can pass whilst moving.</a:t>
                      </a:r>
                    </a:p>
                    <a:p>
                      <a:r>
                        <a:rPr lang="en-GB" sz="1200"/>
                        <a:t>I can give advice and</a:t>
                      </a:r>
                    </a:p>
                    <a:p>
                      <a:r>
                        <a:rPr lang="en-GB" sz="1200"/>
                        <a:t>coaching to other pupils.</a:t>
                      </a:r>
                    </a:p>
                    <a:p>
                      <a:endParaRPr lang="en-GB" sz="1200"/>
                    </a:p>
                    <a:p>
                      <a:r>
                        <a:rPr lang="en-GB" sz="1200"/>
                        <a:t>Netball/</a:t>
                      </a:r>
                      <a:r>
                        <a:rPr lang="en-GB" sz="1200" baseline="0"/>
                        <a:t> Basketball:</a:t>
                      </a:r>
                    </a:p>
                    <a:p>
                      <a:r>
                        <a:rPr lang="en-GB" sz="1200" baseline="0"/>
                        <a:t>I can do chest pass, bounce pass and overhead pass. </a:t>
                      </a:r>
                    </a:p>
                    <a:p>
                      <a:pPr lvl="0">
                        <a:buNone/>
                      </a:pPr>
                      <a:r>
                        <a:rPr lang="en-GB" sz="1200" baseline="0"/>
                        <a:t>I can use the correct footwork (including pivot) in a game. </a:t>
                      </a:r>
                      <a:br>
                        <a:rPr lang="en-GB" sz="1200" baseline="0"/>
                      </a:br>
                      <a:r>
                        <a:rPr lang="en-GB" sz="1200" baseline="0"/>
                        <a:t>I can move and use space effectively.</a:t>
                      </a:r>
                      <a:br>
                        <a:rPr lang="en-GB" sz="1200" baseline="0"/>
                      </a:br>
                      <a:r>
                        <a:rPr lang="en-GB" sz="1200" baseline="0"/>
                        <a:t>I can use the correct technique to shoot. </a:t>
                      </a:r>
                      <a:br>
                        <a:rPr lang="en-GB" sz="1200" baseline="0"/>
                      </a:br>
                      <a:r>
                        <a:rPr lang="en-GB" sz="1200" baseline="0"/>
                        <a:t>I can show understanding of rules and umpire a game. </a:t>
                      </a:r>
                      <a:br>
                        <a:rPr lang="en-GB" sz="1200" baseline="0"/>
                      </a:br>
                      <a:br>
                        <a:rPr lang="en-GB" sz="1200" baseline="0"/>
                      </a:br>
                      <a:r>
                        <a:rPr lang="en-GB" sz="1200" baseline="0"/>
                        <a:t>I can dribble the ball whilst moving. </a:t>
                      </a:r>
                      <a:br>
                        <a:rPr lang="en-GB" sz="1200" baseline="0"/>
                      </a:br>
                      <a:r>
                        <a:rPr lang="en-GB" sz="1200" baseline="0"/>
                        <a:t>I can shoot accurately from various distances.</a:t>
                      </a:r>
                      <a:br>
                        <a:rPr lang="en-GB" sz="1200" baseline="0"/>
                      </a:br>
                      <a:r>
                        <a:rPr lang="en-GB" sz="1200" baseline="0"/>
                        <a:t>I can mark effectively to gain possession</a:t>
                      </a:r>
                    </a:p>
                    <a:p>
                      <a:endParaRPr lang="en-GB" sz="1200" baseline="0"/>
                    </a:p>
                    <a:p>
                      <a:r>
                        <a:rPr lang="en-GB" sz="1200" baseline="0"/>
                        <a:t>Gymnastics</a:t>
                      </a:r>
                      <a:br>
                        <a:rPr lang="en-GB" sz="1200" baseline="0"/>
                      </a:br>
                      <a:r>
                        <a:rPr lang="en-GB" sz="1200" baseline="0"/>
                        <a:t>I can balance on pads and points.</a:t>
                      </a:r>
                      <a:br>
                        <a:rPr lang="en-GB" sz="1200" baseline="0"/>
                      </a:br>
                      <a:r>
                        <a:rPr lang="en-GB" sz="1200" baseline="0"/>
                        <a:t>I can make shapes with my body.</a:t>
                      </a:r>
                      <a:br>
                        <a:rPr lang="en-GB" sz="1200" baseline="0"/>
                      </a:br>
                      <a:r>
                        <a:rPr lang="en-GB" sz="1200" baseline="0"/>
                        <a:t>I can plan and perform a sequence of moves.</a:t>
                      </a:r>
                      <a:br>
                        <a:rPr lang="en-GB" sz="1200" baseline="0"/>
                      </a:br>
                      <a:r>
                        <a:rPr lang="en-GB" sz="1200" baseline="0"/>
                        <a:t>I can make sequences </a:t>
                      </a:r>
                      <a:br>
                        <a:rPr lang="en-GB" sz="1200" baseline="0"/>
                      </a:br>
                      <a:r>
                        <a:rPr lang="en-GB" sz="1200" baseline="0"/>
                        <a:t>I can combine shapes and balances in my performance.</a:t>
                      </a:r>
                      <a:br>
                        <a:rPr lang="en-GB" sz="1200" baseline="0"/>
                      </a:br>
                      <a:r>
                        <a:rPr lang="en-GB" sz="1200" baseline="0"/>
                        <a:t>I can use balances, shapes, levels and actions. </a:t>
                      </a:r>
                      <a:br>
                        <a:rPr lang="en-GB" sz="1200" baseline="0"/>
                      </a:br>
                      <a:r>
                        <a:rPr lang="en-GB" sz="1200" baseline="0"/>
                        <a:t>I can link my ideas and actions into well times sequences</a:t>
                      </a:r>
                    </a:p>
                    <a:p>
                      <a:endParaRPr lang="en-GB" sz="1200" baseline="0"/>
                    </a:p>
                    <a:p>
                      <a:r>
                        <a:rPr lang="en-GB" sz="1200" baseline="0"/>
                        <a:t>Swimming:</a:t>
                      </a:r>
                      <a:endParaRPr lang="en-GB" sz="1200"/>
                    </a:p>
                    <a:p>
                      <a:r>
                        <a:rPr lang="en-GB" sz="1200"/>
                        <a:t>I can swim over 20 metres</a:t>
                      </a:r>
                    </a:p>
                    <a:p>
                      <a:r>
                        <a:rPr lang="en-GB" sz="1200"/>
                        <a:t>using front crawl, backstroke or breast stroke.</a:t>
                      </a:r>
                    </a:p>
                    <a:p>
                      <a:r>
                        <a:rPr lang="en-GB" sz="1200"/>
                        <a:t>I can use a float to swim </a:t>
                      </a:r>
                      <a:r>
                        <a:rPr lang="en-GB" sz="1200" err="1"/>
                        <a:t>alength</a:t>
                      </a:r>
                      <a:r>
                        <a:rPr lang="en-GB" sz="1200"/>
                        <a:t> using just my feet.</a:t>
                      </a:r>
                    </a:p>
                    <a:p>
                      <a:r>
                        <a:rPr lang="en-GB" sz="1200"/>
                        <a:t>I can synchronise my breathing with my stroke.</a:t>
                      </a:r>
                    </a:p>
                    <a:p>
                      <a:endParaRPr lang="en-GB" sz="1200"/>
                    </a:p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009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563315"/>
              </p:ext>
            </p:extLst>
          </p:nvPr>
        </p:nvGraphicFramePr>
        <p:xfrm>
          <a:off x="332656" y="467544"/>
          <a:ext cx="6192688" cy="433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6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6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Lincolnshire Syllabus Objectives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/>
                        <a:t>In-depth study of another religion: Judaism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>
                          <a:latin typeface="Calibri"/>
                        </a:rPr>
                        <a:t>•Key Jewish symbols and meaning including what they wear as part of their religion. 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>
                          <a:latin typeface="Calibri"/>
                        </a:rPr>
                        <a:t>•Symbols and features in a synagogue (yad, rabbi, tallit) 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>
                          <a:latin typeface="Calibri"/>
                        </a:rPr>
                        <a:t>•Understand the Jewish holy book and the messages it gives Jews (torah, Moses and focus on the ten commandments this week). 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>
                          <a:latin typeface="Calibri"/>
                        </a:rPr>
                        <a:t>•How does worship and celebration build a sense of community/ How do Jews show they belong? Celebrations and festivals shabbat, Passover, Rosh Hashanah, Yom Kippur, Hanukkah, bar mitzvah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>
                          <a:latin typeface="Calibri"/>
                        </a:rPr>
                        <a:t>•How do Jews show they belong? Belong to their faith through special artefacts show kippah, tefillin, shofar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>
                          <a:latin typeface="+mn-lt"/>
                        </a:rPr>
                        <a:t>I can explain things that are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the same and different for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religious people.</a:t>
                      </a:r>
                    </a:p>
                    <a:p>
                      <a:endParaRPr lang="en-GB" sz="1000">
                        <a:latin typeface="+mn-lt"/>
                      </a:endParaRPr>
                    </a:p>
                    <a:p>
                      <a:r>
                        <a:rPr lang="en-GB" sz="1000">
                          <a:latin typeface="+mn-lt"/>
                        </a:rPr>
                        <a:t>I can describe and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compare the different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practices and experiences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involved with different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religious groups.</a:t>
                      </a:r>
                    </a:p>
                    <a:p>
                      <a:endParaRPr lang="en-GB" sz="1000">
                        <a:latin typeface="+mn-lt"/>
                      </a:endParaRPr>
                    </a:p>
                    <a:p>
                      <a:r>
                        <a:rPr lang="en-GB" sz="1000">
                          <a:latin typeface="+mn-lt"/>
                        </a:rPr>
                        <a:t>I can explain how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similarities and differences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between religions affect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peoples’ lives.</a:t>
                      </a:r>
                    </a:p>
                    <a:p>
                      <a:endParaRPr lang="en-GB" sz="1000">
                        <a:latin typeface="+mn-lt"/>
                      </a:endParaRPr>
                    </a:p>
                    <a:p>
                      <a:r>
                        <a:rPr lang="en-GB" sz="1000">
                          <a:latin typeface="+mn-lt"/>
                        </a:rPr>
                        <a:t>I can describe what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can be learned from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religious stories.</a:t>
                      </a:r>
                    </a:p>
                    <a:p>
                      <a:endParaRPr lang="en-GB" sz="1000">
                        <a:latin typeface="+mn-lt"/>
                      </a:endParaRPr>
                    </a:p>
                    <a:p>
                      <a:r>
                        <a:rPr lang="en-GB" sz="1000">
                          <a:latin typeface="+mn-lt"/>
                        </a:rPr>
                        <a:t>I suggest reasons for the similarities and differences in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forms of religion. </a:t>
                      </a:r>
                    </a:p>
                    <a:p>
                      <a:pPr lvl="0">
                        <a:buNone/>
                      </a:pPr>
                      <a:endParaRPr lang="en-GB" sz="1000">
                        <a:latin typeface="+mn-lt"/>
                      </a:endParaRPr>
                    </a:p>
                    <a:p>
                      <a:r>
                        <a:rPr lang="en-GB" sz="1000">
                          <a:latin typeface="+mn-lt"/>
                        </a:rPr>
                        <a:t>I can compare some of the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things that influence me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with those that influence</a:t>
                      </a:r>
                    </a:p>
                    <a:p>
                      <a:r>
                        <a:rPr lang="en-GB" sz="1000">
                          <a:latin typeface="+mn-lt"/>
                        </a:rPr>
                        <a:t>other people.</a:t>
                      </a:r>
                    </a:p>
                    <a:p>
                      <a:endParaRPr lang="en-GB" sz="1000">
                        <a:latin typeface="+mn-lt"/>
                      </a:endParaRPr>
                    </a:p>
                    <a:p>
                      <a:r>
                        <a:rPr lang="en-GB" sz="1000">
                          <a:latin typeface="+mn-lt"/>
                        </a:rPr>
                        <a:t>I can explain things that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are important to me and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how they link me to other people.</a:t>
                      </a:r>
                    </a:p>
                    <a:p>
                      <a:endParaRPr lang="en-GB" sz="1000">
                        <a:latin typeface="+mn-lt"/>
                      </a:endParaRPr>
                    </a:p>
                    <a:p>
                      <a:r>
                        <a:rPr lang="en-GB" sz="1000">
                          <a:latin typeface="+mn-lt"/>
                        </a:rPr>
                        <a:t>I can think about what I</a:t>
                      </a:r>
                      <a:r>
                        <a:rPr lang="en-GB" sz="1000" baseline="0">
                          <a:latin typeface="+mn-lt"/>
                        </a:rPr>
                        <a:t> </a:t>
                      </a:r>
                      <a:r>
                        <a:rPr lang="en-GB" sz="1000">
                          <a:latin typeface="+mn-lt"/>
                        </a:rPr>
                        <a:t>believe.</a:t>
                      </a:r>
                    </a:p>
                    <a:p>
                      <a:endParaRPr lang="en-GB" sz="10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289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626807"/>
              </p:ext>
            </p:extLst>
          </p:nvPr>
        </p:nvGraphicFramePr>
        <p:xfrm>
          <a:off x="404664" y="323528"/>
          <a:ext cx="6048672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PSHE</a:t>
                      </a:r>
                      <a:r>
                        <a:rPr lang="en-GB" sz="1400" b="1" baseline="0"/>
                        <a:t> 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</a:t>
                      </a:r>
                      <a:r>
                        <a:rPr lang="en-GB" sz="1400" b="1" baseline="0"/>
                        <a:t> 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See KS2 Life Value</a:t>
                      </a:r>
                      <a:r>
                        <a:rPr lang="en-GB" sz="1200" baseline="0"/>
                        <a:t>s on Skills Journal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PSHE</a:t>
                      </a:r>
                      <a:r>
                        <a:rPr lang="en-GB" sz="1200" baseline="0"/>
                        <a:t> objectives to be followed in Dimension programme 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518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111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268457"/>
              </p:ext>
            </p:extLst>
          </p:nvPr>
        </p:nvGraphicFramePr>
        <p:xfrm>
          <a:off x="404664" y="323528"/>
          <a:ext cx="6120680" cy="5610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National</a:t>
                      </a:r>
                      <a:r>
                        <a:rPr lang="en-GB" sz="1400" b="1" baseline="0">
                          <a:latin typeface="+mn-lt"/>
                        </a:rPr>
                        <a:t> Curriculum Objectives</a:t>
                      </a:r>
                      <a:endParaRPr lang="en-GB" sz="1400" b="1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0">
                          <a:latin typeface="+mn-lt"/>
                        </a:rPr>
                        <a:t>Year 3/4</a:t>
                      </a:r>
                      <a:r>
                        <a:rPr lang="en-GB" sz="1200" b="0" baseline="0">
                          <a:latin typeface="+mn-lt"/>
                        </a:rPr>
                        <a:t> Forces and Magnets:</a:t>
                      </a:r>
                    </a:p>
                    <a:p>
                      <a:r>
                        <a:rPr lang="en-GB" sz="1200" b="0" baseline="0">
                          <a:latin typeface="+mn-lt"/>
                        </a:rPr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compare how things move on different surfaces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notice that some forces need contact between two objects, but magnetic forces can act at a distance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observe how magnets attract or repel each other and attract some materials and not others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compare and group together a variety of everyday materials on the basis of whether they are attracted to a magnet, and identify some magnetic materials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describe magnets as having two poles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predict whether two magnets will attract or repel each other, depending on which poles are facing.</a:t>
                      </a:r>
                    </a:p>
                    <a:p>
                      <a:endParaRPr lang="en-GB" sz="1200" b="0" baseline="0">
                        <a:latin typeface="+mn-lt"/>
                      </a:endParaRPr>
                    </a:p>
                    <a:p>
                      <a:endParaRPr lang="en-GB" sz="1200" b="0" baseline="0">
                        <a:latin typeface="+mn-lt"/>
                      </a:endParaRPr>
                    </a:p>
                    <a:p>
                      <a:endParaRPr lang="en-GB" sz="1200" b="0" baseline="0">
                        <a:latin typeface="+mn-lt"/>
                      </a:endParaRPr>
                    </a:p>
                    <a:p>
                      <a:r>
                        <a:rPr lang="en-GB" sz="1200" b="0" baseline="0">
                          <a:latin typeface="+mn-lt"/>
                        </a:rPr>
                        <a:t>Year 5/6 Forces:</a:t>
                      </a:r>
                    </a:p>
                    <a:p>
                      <a:r>
                        <a:rPr lang="en-GB" sz="1200" b="0" baseline="0">
                          <a:latin typeface="+mn-lt"/>
                        </a:rPr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explain that unsupported objects fall towards the Earth because of the force of gravity acting between the Earth and the falling object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identify the effects of air resistance, water resistance and friction, that act between moving surfaces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>
                          <a:latin typeface="+mn-lt"/>
                        </a:rPr>
                        <a:t>recognise that some mechanisms, including levers, pulleys and gears, allow a smaller force to have a greater effect</a:t>
                      </a:r>
                    </a:p>
                    <a:p>
                      <a:endParaRPr lang="en-GB" sz="1200" b="0" baseline="0">
                        <a:latin typeface="+mn-lt"/>
                      </a:endParaRPr>
                    </a:p>
                    <a:p>
                      <a:endParaRPr lang="en-GB" sz="1200" b="0" baseline="0">
                        <a:latin typeface="+mn-lt"/>
                      </a:endParaRPr>
                    </a:p>
                    <a:p>
                      <a:endParaRPr lang="en-GB" sz="1350" b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78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743784"/>
              </p:ext>
            </p:extLst>
          </p:nvPr>
        </p:nvGraphicFramePr>
        <p:xfrm>
          <a:off x="404664" y="323528"/>
          <a:ext cx="6120678" cy="85101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02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8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4302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Computing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586">
                <a:tc>
                  <a:txBody>
                    <a:bodyPr/>
                    <a:lstStyle/>
                    <a:p>
                      <a:r>
                        <a:rPr lang="en-GB" sz="1400" b="1"/>
                        <a:t>National</a:t>
                      </a:r>
                      <a:r>
                        <a:rPr lang="en-GB" sz="1400" b="1" baseline="0"/>
                        <a:t> Curriculum Objectives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25226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1" i="0" u="none" strike="noStrike" noProof="0">
                          <a:latin typeface="Calibri"/>
                        </a:rPr>
                        <a:t>Years 3 and 4</a:t>
                      </a:r>
                      <a:endParaRPr lang="en-US" sz="1100" b="1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1" u="none" strike="noStrike" noProof="0">
                          <a:latin typeface="Calibri"/>
                        </a:rPr>
                        <a:t>Autumn 1 – Online Safety and using MS Teams</a:t>
                      </a:r>
                      <a:endParaRPr lang="en-GB" sz="1100" b="1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DL 2: Be discerning in evaluating digital content.</a:t>
                      </a:r>
                      <a:endParaRPr lang="en-GB" sz="1100"/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/>
                        <a:t>DL 3: Use technology safely, respectfully and responsibly; recognise acceptable/unacceptable behaviour; identify a range of ways to report concerns about content and contact.</a:t>
                      </a:r>
                      <a:endParaRPr lang="en-GB" sz="1100"/>
                    </a:p>
                    <a:p>
                      <a:pPr lvl="0">
                        <a:buNone/>
                      </a:pPr>
                      <a:endParaRPr lang="en-GB" sz="1100" b="0" i="0" u="none" strike="noStrike" noProof="0"/>
                    </a:p>
                    <a:p>
                      <a:pPr lvl="0">
                        <a:buNone/>
                      </a:pPr>
                      <a:r>
                        <a:rPr lang="en-GB" sz="1100" b="0" i="1" u="none" strike="noStrike" noProof="0">
                          <a:latin typeface="Calibri"/>
                        </a:rPr>
                        <a:t>Autumn 2 – Computing systems and networks - Connecting Computers &amp; The Internet</a:t>
                      </a:r>
                      <a:endParaRPr lang="en-GB" sz="110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IT 1: Use search technologies effectively.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/>
                        <a:t>IT 2: Select, use and combine a variety of software (including internet services) on a range of digital devices to design and create a range of programs, systems and content that accomplish given goals, including collecting, analysing, evaluating and presenting data and information.</a:t>
                      </a:r>
                      <a:endParaRPr lang="en-GB" sz="11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DL 1: Understand the opportunities networks offer for communication and collaboration. </a:t>
                      </a:r>
                      <a:endParaRPr lang="en-GB" sz="11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DL 2: Be discerning in evaluating digital content.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/>
                        <a:t>DL 3: Use technology safely, respectfully, and responsibly; recognise acceptable/unacceptable behaviour […]</a:t>
                      </a:r>
                      <a:endParaRPr lang="en-GB" sz="11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CS 4: Understand computer networks, including the internet; how they can provide multiple services, such as the World Wide Web. </a:t>
                      </a:r>
                      <a:endParaRPr lang="en-GB" sz="1100"/>
                    </a:p>
                    <a:p>
                      <a:pPr lvl="0">
                        <a:buNone/>
                      </a:pP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100" b="1" i="0" u="none" strike="noStrike" noProof="0">
                          <a:latin typeface="Calibri"/>
                        </a:rPr>
                        <a:t>Years 5 and 6</a:t>
                      </a:r>
                    </a:p>
                    <a:p>
                      <a:pPr lvl="0">
                        <a:buNone/>
                      </a:pPr>
                      <a:r>
                        <a:rPr lang="en-US" sz="1100" b="0" i="1" u="none" strike="noStrike" noProof="0">
                          <a:latin typeface="Calibri"/>
                        </a:rPr>
                        <a:t>Autumn 1 - </a:t>
                      </a:r>
                      <a:r>
                        <a:rPr lang="en-GB" sz="1100" b="0" i="1" u="none" strike="noStrike" noProof="0"/>
                        <a:t>Online Safety and using MS Teams</a:t>
                      </a:r>
                      <a:endParaRPr lang="en-US" sz="1100" b="1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/>
                        <a:t>DL 2: Be discerning in evaluating digital content.</a:t>
                      </a:r>
                      <a:endParaRPr lang="en-GB" sz="11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/>
                        <a:t>DL 3: Use technology safely, respectfully and responsibly; recognise acceptable/unacceptable behaviour; identify a range of ways to report concerns about content and contact.</a:t>
                      </a:r>
                      <a:endParaRPr lang="en-GB" sz="11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1" u="none" strike="noStrike" noProof="0"/>
                        <a:t>Autumn 2 - </a:t>
                      </a:r>
                      <a:r>
                        <a:rPr lang="en-GB" sz="1100" b="0" i="1" u="none" strike="noStrike" noProof="0">
                          <a:latin typeface="Calibri"/>
                        </a:rPr>
                        <a:t>Webpage research &amp; design; web-page creation</a:t>
                      </a:r>
                      <a:endParaRPr lang="en-GB" sz="1100" b="0" i="1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IT 1: Use search technologies effectively.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/>
                        <a:t>IT 2: Select, use and combine a variety of software (including internet services) on a range of digital devices to design and create a range of programs, systems and content that accomplish given goals, including collecting, analysing, evaluating and presenting data and information.</a:t>
                      </a:r>
                      <a:endParaRPr lang="en-GB" sz="11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/>
                        <a:t>DL 1: Understand the opportunities networks offer for communication and collaboration.</a:t>
                      </a:r>
                      <a:endParaRPr lang="en-GB" sz="11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DL 2: Be discerning in evaluating digital content.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DL3: use technology safely, respectfully, and responsibly; recognise acceptable/unacceptable behaviour […]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0" i="0" u="none" strike="noStrike" baseline="0" noProof="0">
                          <a:latin typeface="Calibri"/>
                        </a:rPr>
                        <a:t>I know how to stay safe online  </a:t>
                      </a:r>
                      <a:endParaRPr lang="en-US" sz="1200" b="0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US" sz="1200" b="0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baseline="0" noProof="0">
                          <a:latin typeface="Calibri"/>
                        </a:rPr>
                        <a:t>I can log on to the school system </a:t>
                      </a:r>
                      <a:endParaRPr lang="en-US" sz="1200" b="0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US" sz="1200" b="0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baseline="0" noProof="0">
                          <a:latin typeface="Calibri"/>
                        </a:rPr>
                        <a:t>I can send an email </a:t>
                      </a:r>
                      <a:endParaRPr lang="en-US" sz="1200" b="0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US" sz="1200" b="0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baseline="0" noProof="0">
                          <a:latin typeface="Calibri"/>
                        </a:rPr>
                        <a:t>I can search images and websites on Google </a:t>
                      </a:r>
                      <a:endParaRPr lang="en-US" sz="1200" b="0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US" sz="1200" b="0" i="0" u="none" strike="noStrike" baseline="0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baseline="0" noProof="0">
                          <a:latin typeface="Calibri"/>
                        </a:rPr>
                        <a:t>I can copy and paste </a:t>
                      </a:r>
                      <a:endParaRPr lang="en-GB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289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223463"/>
              </p:ext>
            </p:extLst>
          </p:nvPr>
        </p:nvGraphicFramePr>
        <p:xfrm>
          <a:off x="332656" y="179512"/>
          <a:ext cx="6120680" cy="516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History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National</a:t>
                      </a:r>
                      <a:r>
                        <a:rPr lang="en-GB" sz="1400" b="1" baseline="0"/>
                        <a:t> Curriculum Coverage 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pPr marL="226695" indent="-226695"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226695" algn="l"/>
                        </a:tabLst>
                      </a:pPr>
                      <a:r>
                        <a:rPr lang="en-GB" sz="1000">
                          <a:effectLst/>
                          <a:latin typeface="+mn-lt"/>
                          <a:ea typeface="Calibri"/>
                          <a:cs typeface="Times New Roman"/>
                        </a:rPr>
                        <a:t>A local history study</a:t>
                      </a:r>
                    </a:p>
                    <a:p>
                      <a:pPr marL="226695" indent="-226695"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226695" algn="l"/>
                        </a:tabLst>
                      </a:pPr>
                      <a:r>
                        <a:rPr lang="en-GB" sz="1000">
                          <a:effectLst/>
                          <a:latin typeface="+mn-lt"/>
                          <a:ea typeface="Calibri"/>
                          <a:cs typeface="Times New Roman"/>
                        </a:rPr>
                        <a:t>a depth study linked to one of the</a:t>
                      </a:r>
                    </a:p>
                    <a:p>
                      <a:pPr marL="226695" indent="-226695"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226695" algn="l"/>
                        </a:tabLst>
                      </a:pPr>
                      <a:r>
                        <a:rPr lang="en-GB" sz="1000">
                          <a:effectLst/>
                          <a:latin typeface="+mn-lt"/>
                          <a:ea typeface="Calibri"/>
                          <a:cs typeface="Times New Roman"/>
                        </a:rPr>
                        <a:t>British areas of study listed above</a:t>
                      </a:r>
                    </a:p>
                    <a:p>
                      <a:pPr marL="226695" indent="-226695"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226695" algn="l"/>
                        </a:tabLst>
                      </a:pPr>
                      <a:endParaRPr lang="en-GB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26695" indent="-226695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  <a:latin typeface="+mn-lt"/>
                          <a:ea typeface="Calibri"/>
                          <a:cs typeface="Times New Roman"/>
                        </a:rPr>
                        <a:t>A study over time tracing how</a:t>
                      </a:r>
                    </a:p>
                    <a:p>
                      <a:pPr marL="226695" indent="-226695"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226695" algn="l"/>
                        </a:tabLst>
                      </a:pPr>
                      <a:r>
                        <a:rPr lang="en-GB" sz="1000">
                          <a:effectLst/>
                          <a:latin typeface="+mn-lt"/>
                          <a:ea typeface="Calibri"/>
                          <a:cs typeface="Times New Roman"/>
                        </a:rPr>
                        <a:t>several aspects of national history</a:t>
                      </a:r>
                    </a:p>
                    <a:p>
                      <a:pPr marL="226695" indent="-226695"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226695" algn="l"/>
                        </a:tabLst>
                      </a:pPr>
                      <a:r>
                        <a:rPr lang="en-GB" sz="1000">
                          <a:effectLst/>
                          <a:latin typeface="+mn-lt"/>
                          <a:ea typeface="Calibri"/>
                          <a:cs typeface="Times New Roman"/>
                        </a:rPr>
                        <a:t>are reflected in the locality (this can</a:t>
                      </a:r>
                    </a:p>
                    <a:p>
                      <a:pPr marL="226695" indent="-226695"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226695" algn="l"/>
                        </a:tabLst>
                      </a:pPr>
                      <a:r>
                        <a:rPr lang="en-GB" sz="1000">
                          <a:effectLst/>
                          <a:latin typeface="+mn-lt"/>
                          <a:ea typeface="Calibri"/>
                          <a:cs typeface="Times New Roman"/>
                        </a:rPr>
                        <a:t>go beyond 1066)</a:t>
                      </a:r>
                    </a:p>
                    <a:p>
                      <a:pPr marL="226695" indent="-226695"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226695" algn="l"/>
                        </a:tabLst>
                      </a:pPr>
                      <a:endParaRPr lang="en-GB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26695" indent="-226695"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GB" sz="1000">
                          <a:effectLst/>
                          <a:latin typeface="+mn-lt"/>
                          <a:ea typeface="Calibri"/>
                          <a:cs typeface="Times New Roman"/>
                        </a:rPr>
                        <a:t>A study of an aspect of history or a</a:t>
                      </a:r>
                    </a:p>
                    <a:p>
                      <a:pPr marL="226695" indent="-226695"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226695" algn="l"/>
                        </a:tabLst>
                      </a:pPr>
                      <a:r>
                        <a:rPr lang="en-GB" sz="1000">
                          <a:effectLst/>
                          <a:latin typeface="+mn-lt"/>
                          <a:ea typeface="Calibri"/>
                          <a:cs typeface="Times New Roman"/>
                        </a:rPr>
                        <a:t>site dating from a period beyond</a:t>
                      </a:r>
                    </a:p>
                    <a:p>
                      <a:pPr marL="226695" indent="-226695"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226695" algn="l"/>
                        </a:tabLst>
                      </a:pPr>
                      <a:r>
                        <a:rPr lang="en-GB" sz="1000">
                          <a:effectLst/>
                          <a:latin typeface="+mn-lt"/>
                          <a:ea typeface="Calibri"/>
                          <a:cs typeface="Times New Roman"/>
                        </a:rPr>
                        <a:t>1066 that is significant in the</a:t>
                      </a:r>
                    </a:p>
                    <a:p>
                      <a:pPr marL="226695" indent="-226695"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226695" algn="l"/>
                        </a:tabLst>
                      </a:pPr>
                      <a:r>
                        <a:rPr lang="en-GB" sz="1000">
                          <a:effectLst/>
                          <a:latin typeface="+mn-lt"/>
                          <a:ea typeface="Calibri"/>
                          <a:cs typeface="Times New Roman"/>
                        </a:rPr>
                        <a:t>locality.</a:t>
                      </a:r>
                    </a:p>
                    <a:p>
                      <a:pPr marL="226695" indent="-226695">
                        <a:lnSpc>
                          <a:spcPct val="120000"/>
                        </a:lnSpc>
                        <a:spcAft>
                          <a:spcPts val="300"/>
                        </a:spcAft>
                        <a:tabLst>
                          <a:tab pos="226695" algn="l"/>
                        </a:tabLst>
                      </a:pP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I can identify and describe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changes in specific periods</a:t>
                      </a:r>
                    </a:p>
                    <a:p>
                      <a:r>
                        <a:rPr lang="en-GB" sz="1000"/>
                        <a:t>of History.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explain how the past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can be represented i.e.</a:t>
                      </a:r>
                    </a:p>
                    <a:p>
                      <a:r>
                        <a:rPr lang="en-GB" sz="1000"/>
                        <a:t>pictures, postcards and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so on.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use dates and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vocabulary relating to the</a:t>
                      </a:r>
                    </a:p>
                    <a:p>
                      <a:r>
                        <a:rPr lang="en-GB" sz="1000"/>
                        <a:t>passing of time, including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ancient, modern, century</a:t>
                      </a:r>
                    </a:p>
                    <a:p>
                      <a:r>
                        <a:rPr lang="en-GB" sz="1000"/>
                        <a:t>and decade.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place events,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people and changes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into correct periods of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time.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describe what I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know clearly in writing and</a:t>
                      </a:r>
                    </a:p>
                    <a:p>
                      <a:r>
                        <a:rPr lang="en-GB" sz="1000"/>
                        <a:t>Pictures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handle artefacts properly.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examine artefacts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and explain how they are</a:t>
                      </a:r>
                    </a:p>
                    <a:p>
                      <a:r>
                        <a:rPr lang="en-GB" sz="1000"/>
                        <a:t>different, thinking about: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What it is made from, size,</a:t>
                      </a:r>
                    </a:p>
                    <a:p>
                      <a:r>
                        <a:rPr lang="en-GB" sz="1000"/>
                        <a:t>signs of wear and tear,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purpose.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choose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appropriate sources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to answer questions</a:t>
                      </a:r>
                    </a:p>
                    <a:p>
                      <a:r>
                        <a:rPr lang="en-GB" sz="1000"/>
                        <a:t>about specific people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and events.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combine sources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and information to form an</a:t>
                      </a:r>
                    </a:p>
                    <a:p>
                      <a:r>
                        <a:rPr lang="en-GB" sz="1000"/>
                        <a:t>opinion.</a:t>
                      </a:r>
                    </a:p>
                    <a:p>
                      <a:endParaRPr lang="en-GB" sz="1000"/>
                    </a:p>
                    <a:p>
                      <a:endParaRPr lang="en-GB" sz="1000"/>
                    </a:p>
                  </a:txBody>
                  <a:tcPr marL="71755" marR="7175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945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081865"/>
              </p:ext>
            </p:extLst>
          </p:nvPr>
        </p:nvGraphicFramePr>
        <p:xfrm>
          <a:off x="260648" y="393288"/>
          <a:ext cx="6336703" cy="641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2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3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>
                          <a:latin typeface="+mn-lt"/>
                        </a:rPr>
                        <a:t>Geography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National</a:t>
                      </a:r>
                      <a:r>
                        <a:rPr lang="en-GB" sz="1400" b="1" baseline="0">
                          <a:latin typeface="+mn-lt"/>
                        </a:rPr>
                        <a:t> Curriculum Objectives</a:t>
                      </a:r>
                      <a:endParaRPr lang="en-GB" sz="1400" b="1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Pupils should be taught to:</a:t>
                      </a:r>
                    </a:p>
                    <a:p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Locational knowledge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 and locate counties and cities of the United Kingdom.</a:t>
                      </a:r>
                    </a:p>
                    <a:p>
                      <a:pPr lvl="0">
                        <a:buNone/>
                      </a:pPr>
                      <a:r>
                        <a:rPr lang="en-GB" sz="120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Areas targeted in the Blitz and safe zones where evacuees were sent.</a:t>
                      </a:r>
                      <a:endParaRPr lang="en-GB" sz="1200" kern="1200" err="1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endParaRPr lang="en-GB" sz="12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Place knowledge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geographical similarities and differences through the study of human and physical geography of a region of the United Kingdom</a:t>
                      </a:r>
                    </a:p>
                    <a:p>
                      <a:pPr lvl="0">
                        <a:buNone/>
                      </a:pPr>
                      <a:r>
                        <a:rPr lang="en-GB" sz="120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Compare the density of building in industrial cities and in rural towns, plus the siting of industrial areas.</a:t>
                      </a:r>
                    </a:p>
                    <a:p>
                      <a:pPr lvl="0">
                        <a:buNone/>
                      </a:pP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Geographical skills and fieldwork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maps, atlases, globes and digital/computer mapping to locate countries.</a:t>
                      </a:r>
                    </a:p>
                    <a:p>
                      <a:pPr lvl="0">
                        <a:buNone/>
                      </a:pPr>
                      <a:r>
                        <a:rPr lang="en-GB" sz="120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Locate the countries involved in WW1 and WW2.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fieldwork to observe, measure, record and present the human and physical features in the local area using a range of methods, including sketch maps, plans and graphs, and digital technologies.</a:t>
                      </a:r>
                    </a:p>
                    <a:p>
                      <a:pPr lvl="0">
                        <a:buNone/>
                      </a:pPr>
                      <a:r>
                        <a:rPr lang="en-GB" sz="120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Whilst walking around Branston, follow a simple map locating key human and physical features.  Pupils create their own maps of the village.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locate places on a OS map using a 4 figure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grid reference.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use the key to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i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nterpret symbols and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marks on an OS map for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routes.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follow a route on an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OS map.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use latitude and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longitude as a guide to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location on an atlas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follow a route on a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small scale map.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locate places on an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O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 map using a 6 figure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grid reference.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read the scale on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contour lines on an OS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map.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identify and interpret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relief maps.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read and interpret the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globe as a flat map.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make a simple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s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cale drawing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e.g. 1sq cm = 1sq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metre.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I can draw my own simple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thematic map based on my</a:t>
                      </a:r>
                      <a:r>
                        <a:rPr lang="en-GB" sz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own data.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323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192979"/>
              </p:ext>
            </p:extLst>
          </p:nvPr>
        </p:nvGraphicFramePr>
        <p:xfrm>
          <a:off x="404664" y="323528"/>
          <a:ext cx="6120680" cy="677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Art</a:t>
                      </a:r>
                      <a:r>
                        <a:rPr lang="en-GB" sz="1400" b="1" baseline="0"/>
                        <a:t> and Design</a:t>
                      </a:r>
                      <a:endParaRPr lang="en-GB" sz="14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National</a:t>
                      </a:r>
                      <a:r>
                        <a:rPr lang="en-GB" sz="1400" b="1" baseline="0"/>
                        <a:t> Curriculum Objectives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/>
                        <a:t>Pupils should be taught: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/>
                        <a:t>To create sketch books to record their observations and use them to review and revisit ideas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/>
                        <a:t>To improve their mastery of art and design techniques, including drawing, painting and sculpture with a range of materials [for example, pencil, charcoal, paint, clay]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/>
                        <a:t>About great artists, architects and designers in history.</a:t>
                      </a:r>
                    </a:p>
                    <a:p>
                      <a:endParaRPr lang="en-GB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I can vary the thickness of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lines.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use the side of the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pastel to build up layers of</a:t>
                      </a:r>
                    </a:p>
                    <a:p>
                      <a:r>
                        <a:rPr lang="en-GB" sz="1000"/>
                        <a:t>colour.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use the tip of the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pastel to create detail.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use blending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and overlaying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colours to create soft</a:t>
                      </a:r>
                    </a:p>
                    <a:p>
                      <a:r>
                        <a:rPr lang="en-GB" sz="1000"/>
                        <a:t>backgrounds, using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fingers to smudge.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layer colours to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create depth of colour and</a:t>
                      </a:r>
                    </a:p>
                    <a:p>
                      <a:r>
                        <a:rPr lang="en-GB" sz="1000"/>
                        <a:t>tone.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block colour by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applying pencil strokes in</a:t>
                      </a:r>
                    </a:p>
                    <a:p>
                      <a:r>
                        <a:rPr lang="en-GB" sz="1000"/>
                        <a:t>the same direction.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control depth of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colour by applying different</a:t>
                      </a:r>
                    </a:p>
                    <a:p>
                      <a:r>
                        <a:rPr lang="en-GB" sz="1000"/>
                        <a:t>pressures on the pencil tip.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experiment with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different types of lead</a:t>
                      </a:r>
                    </a:p>
                    <a:p>
                      <a:r>
                        <a:rPr lang="en-GB" sz="1000"/>
                        <a:t>pencil to scribble, shade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(hatch &amp; cross hatch), dot,</a:t>
                      </a:r>
                    </a:p>
                    <a:p>
                      <a:r>
                        <a:rPr lang="en-GB" sz="1000"/>
                        <a:t>dash, circle, spiral.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use pressure to create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hard and soft lines.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use soft, exploratory lines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to plan a drawing.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choose a suitable surface to work on </a:t>
                      </a:r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choose a suitable format to work with: portrait</a:t>
                      </a:r>
                      <a:r>
                        <a:rPr lang="en-GB" sz="1000" baseline="0"/>
                        <a:t> or landscape</a:t>
                      </a:r>
                    </a:p>
                    <a:p>
                      <a:endParaRPr lang="en-GB" sz="1000" baseline="0"/>
                    </a:p>
                    <a:p>
                      <a:r>
                        <a:rPr lang="en-GB" sz="1000" baseline="0"/>
                        <a:t>I can take responsibility for preparing, organising and clearing away my painting area</a:t>
                      </a:r>
                      <a:endParaRPr lang="en-GB" sz="1000"/>
                    </a:p>
                    <a:p>
                      <a:endParaRPr lang="en-GB" sz="1000"/>
                    </a:p>
                    <a:p>
                      <a:r>
                        <a:rPr lang="en-GB" sz="1000"/>
                        <a:t>I can use hard and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soft lines to record</a:t>
                      </a:r>
                    </a:p>
                    <a:p>
                      <a:r>
                        <a:rPr lang="en-GB" sz="1000"/>
                        <a:t>detail in the distance,</a:t>
                      </a:r>
                      <a:r>
                        <a:rPr lang="en-GB" sz="1000" baseline="0"/>
                        <a:t> </a:t>
                      </a:r>
                      <a:r>
                        <a:rPr lang="en-GB" sz="1000"/>
                        <a:t>foreground &amp; create</a:t>
                      </a:r>
                    </a:p>
                    <a:p>
                      <a:r>
                        <a:rPr lang="en-GB" sz="1000"/>
                        <a:t>shadow.</a:t>
                      </a:r>
                    </a:p>
                    <a:p>
                      <a:endParaRPr lang="en-GB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366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235675"/>
              </p:ext>
            </p:extLst>
          </p:nvPr>
        </p:nvGraphicFramePr>
        <p:xfrm>
          <a:off x="404664" y="323528"/>
          <a:ext cx="6048672" cy="318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9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9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>
                          <a:latin typeface="+mn-lt"/>
                        </a:rPr>
                        <a:t>Design</a:t>
                      </a:r>
                      <a:r>
                        <a:rPr lang="en-GB" sz="1400" b="1" baseline="0">
                          <a:latin typeface="+mn-lt"/>
                        </a:rPr>
                        <a:t> Technology</a:t>
                      </a:r>
                      <a:endParaRPr lang="en-GB" sz="1400" b="1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National</a:t>
                      </a:r>
                      <a:r>
                        <a:rPr lang="en-GB" sz="1400" b="1" baseline="0">
                          <a:latin typeface="+mn-lt"/>
                        </a:rPr>
                        <a:t> Curriculum Objectives</a:t>
                      </a:r>
                      <a:endParaRPr lang="en-GB" sz="1400" b="1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>
                          <a:latin typeface="+mn-lt"/>
                        </a:rPr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and apply the principles of a healthy and varied diet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Prepare and cook a variety of predominantly savoury dishes using a range of cooking techniques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seasonality, and know where and how a variety of ingredients are grown, reared, caught and processed.</a:t>
                      </a:r>
                    </a:p>
                    <a:p>
                      <a:endParaRPr lang="en-GB" sz="100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>
                          <a:effectLst/>
                          <a:latin typeface="Calibri"/>
                        </a:rPr>
                        <a:t>I can analyse taste, texture, smell and appearance of a range of foods.</a:t>
                      </a:r>
                      <a:endParaRPr lang="en-US" sz="1000" b="0" i="0" u="none" strike="noStrike" noProof="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>
                          <a:effectLst/>
                          <a:latin typeface="Calibri"/>
                        </a:rPr>
                        <a:t>I can join and combine a range of ingredients.</a:t>
                      </a:r>
                      <a:endParaRPr lang="en-US" sz="1000" b="0" i="0" u="none" strike="noStrike" noProof="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>
                          <a:effectLst/>
                          <a:latin typeface="Calibri"/>
                        </a:rPr>
                        <a:t>I can work safely and hygienically.</a:t>
                      </a:r>
                      <a:endParaRPr lang="en-US" sz="1000" b="0" i="0" u="none" strike="noStrike" noProof="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>
                          <a:effectLst/>
                          <a:latin typeface="Calibri"/>
                        </a:rPr>
                        <a:t>I can weigh and measure using scales.</a:t>
                      </a:r>
                      <a:endParaRPr lang="en-US" sz="1000" b="0" i="0" u="none" strike="noStrike" noProof="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>
                          <a:effectLst/>
                          <a:latin typeface="Calibri"/>
                        </a:rPr>
                        <a:t>I can cut and shape ingredients using tools and</a:t>
                      </a:r>
                      <a:endParaRPr lang="en-US" sz="1000" b="0" i="0" u="none" strike="noStrike" noProof="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>
                          <a:effectLst/>
                          <a:latin typeface="Calibri"/>
                        </a:rPr>
                        <a:t>equipment.</a:t>
                      </a:r>
                      <a:endParaRPr lang="en-US" sz="1000" b="0" i="0" u="none" strike="noStrike" noProof="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endParaRPr lang="en-GB" sz="1000" b="0" i="0" u="none" strike="noStrike" noProof="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>
                          <a:effectLst/>
                          <a:latin typeface="Calibri"/>
                        </a:rPr>
                        <a:t>I can join and combine food ingredients by</a:t>
                      </a:r>
                      <a:endParaRPr lang="en-US" sz="1000" b="0" i="0" u="none" strike="noStrike" noProof="0">
                        <a:effectLst/>
                      </a:endParaRPr>
                    </a:p>
                    <a:p>
                      <a:pPr lvl="0" algn="l">
                        <a:spcAft>
                          <a:spcPts val="0"/>
                        </a:spcAft>
                        <a:buNone/>
                      </a:pPr>
                      <a:r>
                        <a:rPr lang="en-GB" sz="1000" b="0" i="0" u="none" strike="noStrike" noProof="0">
                          <a:effectLst/>
                          <a:latin typeface="Calibri"/>
                        </a:rPr>
                        <a:t>beating, kneading &amp; rubbing in.</a:t>
                      </a:r>
                      <a:endParaRPr lang="en-GB"/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00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572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962014"/>
              </p:ext>
            </p:extLst>
          </p:nvPr>
        </p:nvGraphicFramePr>
        <p:xfrm>
          <a:off x="404664" y="323528"/>
          <a:ext cx="612068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Music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National</a:t>
                      </a:r>
                      <a:r>
                        <a:rPr lang="en-GB" sz="1400" b="1" baseline="0"/>
                        <a:t> Curriculum Objectives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/>
                        <a:t>Skills Journal Objectives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/>
                        <a:t>Pupils should be taught to: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/>
                        <a:t>Play and perform in solo and ensemble contexts, using their voices and playing musical instruments with increasing accuracy, fluency, control and expression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/>
                        <a:t>Listen with attention to detail and recall sounds with increasing aural memory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/>
                        <a:t>Appreciate and understand a wide range of high-quality live and recorded music drawn from different traditions and from great composers and musicians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/>
                        <a:t>Develop an understanding of the history of music.</a:t>
                      </a:r>
                    </a:p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Whole School:</a:t>
                      </a:r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lead a group in performance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explain what I think a piece of music’s purpose could be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compare pieces, thinking about pitch, mood, rhythm, timbre, dynamics and tempo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perform from memory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>
                        <a:buNone/>
                      </a:pPr>
                      <a:r>
                        <a:rPr lang="en-GB" sz="1200"/>
                        <a:t>Y3/4: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sing expressively in time to the beat and rhythm 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>
                        <a:buNone/>
                      </a:pPr>
                      <a:r>
                        <a:rPr lang="en-GB" sz="1200"/>
                        <a:t>Y5/6:</a:t>
                      </a:r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sing expressively combining dynamics, tempo and pitch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/>
                        <a:t>I can take part in rounds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>
                          <a:latin typeface="Calibri"/>
                        </a:rPr>
                        <a:t>I can take part in harmonies and descants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/>
                    </a:p>
                    <a:p>
                      <a:pPr lvl="0">
                        <a:buNone/>
                      </a:pP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570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8b76cb-a435-4ff2-aa72-e96e05e54d32">
      <Terms xmlns="http://schemas.microsoft.com/office/infopath/2007/PartnerControls"/>
    </lcf76f155ced4ddcb4097134ff3c332f>
    <TaxCatchAll xmlns="1c5bbdc9-acea-48ee-8edc-3bfa7455711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DF373A07483C4A8DFB4F6C97DA1E07" ma:contentTypeVersion="16" ma:contentTypeDescription="Create a new document." ma:contentTypeScope="" ma:versionID="32c1eed00bed1dfeacc77d801dfe03fe">
  <xsd:schema xmlns:xsd="http://www.w3.org/2001/XMLSchema" xmlns:xs="http://www.w3.org/2001/XMLSchema" xmlns:p="http://schemas.microsoft.com/office/2006/metadata/properties" xmlns:ns2="ec8b76cb-a435-4ff2-aa72-e96e05e54d32" xmlns:ns3="1c5bbdc9-acea-48ee-8edc-3bfa74557116" targetNamespace="http://schemas.microsoft.com/office/2006/metadata/properties" ma:root="true" ma:fieldsID="e61653a865188a05cc3aa91e4fce24f3" ns2:_="" ns3:_="">
    <xsd:import namespace="ec8b76cb-a435-4ff2-aa72-e96e05e54d32"/>
    <xsd:import namespace="1c5bbdc9-acea-48ee-8edc-3bfa745571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8b76cb-a435-4ff2-aa72-e96e05e54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9b6a167-3b0d-42a6-bc35-9a1c0af79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bbdc9-acea-48ee-8edc-3bfa7455711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75f9b9-b063-4438-ad05-3dd0c7291a91}" ma:internalName="TaxCatchAll" ma:showField="CatchAllData" ma:web="1c5bbdc9-acea-48ee-8edc-3bfa745571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FF179D-2BCE-4476-938F-21B350994C0A}">
  <ds:schemaRefs>
    <ds:schemaRef ds:uri="1c5bbdc9-acea-48ee-8edc-3bfa74557116"/>
    <ds:schemaRef ds:uri="ec8b76cb-a435-4ff2-aa72-e96e05e54d3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8755F48-DFD1-4ABC-8CEC-AD7619554B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F3D0DE-D5D2-4BEA-AA8D-E44B1F2403B1}">
  <ds:schemaRefs>
    <ds:schemaRef ds:uri="1c5bbdc9-acea-48ee-8edc-3bfa74557116"/>
    <ds:schemaRef ds:uri="ec8b76cb-a435-4ff2-aa72-e96e05e54d3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13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revision>1</cp:revision>
  <dcterms:created xsi:type="dcterms:W3CDTF">2015-03-16T20:58:14Z</dcterms:created>
  <dcterms:modified xsi:type="dcterms:W3CDTF">2022-11-07T10:12:50Z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0x01010069DF373A07483C4A8DFB4F6C97DA1E07</vt:lpwstr>
  </property>
  <property fmtid="{D5CDD505-2E9C-101B-9397-08002B2CF9AE}" pid="3" name="Order">
    <vt:r8>857400</vt:r8>
  </property>
  <property fmtid="{D5CDD505-2E9C-101B-9397-08002B2CF9AE}" pid="4" name="MediaServiceImageTags">
    <vt:lpwstr/>
  </property>
</Properties>
</file>