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1" r:id="rId9"/>
    <p:sldId id="262" r:id="rId10"/>
    <p:sldId id="263" r:id="rId11"/>
    <p:sldId id="275" r:id="rId12"/>
    <p:sldId id="266" r:id="rId13"/>
    <p:sldId id="272" r:id="rId14"/>
    <p:sldId id="273" r:id="rId15"/>
    <p:sldId id="274" r:id="rId1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38C9A-7827-4131-A9A9-C0FAB97B94F9}" v="57" dt="2022-07-13T13:11:00.634"/>
    <p1510:client id="{0C4E5F45-42EE-4B91-B9C6-D56EAC2ABFE3}" v="378" dt="2022-10-11T16:03:43.829"/>
    <p1510:client id="{1D47454A-3946-4ED5-B307-AFCB45C2FA49}" v="113" dt="2022-10-18T09:33:43.803"/>
    <p1510:client id="{1E0C6C51-BFFD-41C1-B112-68FB34847E4F}" v="10" dt="2022-10-18T09:26:21.978"/>
    <p1510:client id="{22D902C5-5F97-4FCC-8240-7A39C8AC9ACB}" v="42" dt="2022-10-24T11:42:26.599"/>
    <p1510:client id="{2B9047C4-083B-4A8B-B969-161BF2632926}" v="9" dt="2022-10-24T11:30:38.135"/>
    <p1510:client id="{80FB197D-052A-406F-A0C8-D0106ED6BD96}" v="11" dt="2022-10-30T22:28:03.263"/>
    <p1510:client id="{9BF5ACA4-D96E-4CE9-9C6A-9235FCF82593}" v="2" dt="2022-10-20T09:53:24.264"/>
    <p1510:client id="{D5C43D11-342B-42B5-B839-119363067BF1}" v="3" dt="2022-07-13T13:58:01.971"/>
    <p1510:client id="{D908FAF0-539E-45DE-8336-AE27F771CFB5}" v="65" dt="2022-10-17T15:06:32.379"/>
    <p1510:client id="{E05FB485-6361-48F5-B30E-5E7B71A67E26}" v="2" dt="2022-07-13T14:40:34.373"/>
    <p1510:client id="{ECB6BA30-1469-451D-8989-867DCC0B7282}" v="40" dt="2022-07-13T16:05:47.681"/>
    <p1510:client id="{EE6703EC-5F6F-42B8-BAF0-DB5D19B86C32}" v="29" dt="2022-10-11T15:59:45.889"/>
    <p1510:client id="{F4771BC1-2CFB-40B6-8FC8-0D4842204948}" v="4" dt="2022-10-25T15:13:48.9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Pyburn" userId="S::matt.pyburn@branstonjunioracademy.co.uk::def6e57e-a1a8-452b-9681-bc3dee67ebca" providerId="AD" clId="Web-{22D902C5-5F97-4FCC-8240-7A39C8AC9ACB}"/>
    <pc:docChg chg="modSld">
      <pc:chgData name="Matt Pyburn" userId="S::matt.pyburn@branstonjunioracademy.co.uk::def6e57e-a1a8-452b-9681-bc3dee67ebca" providerId="AD" clId="Web-{22D902C5-5F97-4FCC-8240-7A39C8AC9ACB}" dt="2022-10-24T11:42:07.425" v="39"/>
      <pc:docMkLst>
        <pc:docMk/>
      </pc:docMkLst>
      <pc:sldChg chg="modSp">
        <pc:chgData name="Matt Pyburn" userId="S::matt.pyburn@branstonjunioracademy.co.uk::def6e57e-a1a8-452b-9681-bc3dee67ebca" providerId="AD" clId="Web-{22D902C5-5F97-4FCC-8240-7A39C8AC9ACB}" dt="2022-10-24T11:42:07.425" v="39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22D902C5-5F97-4FCC-8240-7A39C8AC9ACB}" dt="2022-10-24T11:42:07.425" v="39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1D47454A-3946-4ED5-B307-AFCB45C2FA49}"/>
    <pc:docChg chg="modSld">
      <pc:chgData name="Claire Hennegan" userId="S::mrshennegan@branstonjunioracademy.co.uk::56525f70-f0f4-4fb3-ae81-a9c04692af71" providerId="AD" clId="Web-{1D47454A-3946-4ED5-B307-AFCB45C2FA49}" dt="2022-10-18T09:33:23.427" v="110"/>
      <pc:docMkLst>
        <pc:docMk/>
      </pc:docMkLst>
      <pc:sldChg chg="delSp modSp">
        <pc:chgData name="Claire Hennegan" userId="S::mrshennegan@branstonjunioracademy.co.uk::56525f70-f0f4-4fb3-ae81-a9c04692af71" providerId="AD" clId="Web-{1D47454A-3946-4ED5-B307-AFCB45C2FA49}" dt="2022-10-18T09:33:23.427" v="110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1D47454A-3946-4ED5-B307-AFCB45C2FA49}" dt="2022-10-18T09:33:23.427" v="110"/>
          <ac:graphicFrameMkLst>
            <pc:docMk/>
            <pc:sldMk cId="2683570577" sldId="266"/>
            <ac:graphicFrameMk id="2" creationId="{00000000-0000-0000-0000-000000000000}"/>
          </ac:graphicFrameMkLst>
        </pc:graphicFrameChg>
        <pc:graphicFrameChg chg="del">
          <ac:chgData name="Claire Hennegan" userId="S::mrshennegan@branstonjunioracademy.co.uk::56525f70-f0f4-4fb3-ae81-a9c04692af71" providerId="AD" clId="Web-{1D47454A-3946-4ED5-B307-AFCB45C2FA49}" dt="2022-10-18T09:26:56.044" v="0"/>
          <ac:graphicFrameMkLst>
            <pc:docMk/>
            <pc:sldMk cId="2683570577" sldId="266"/>
            <ac:graphicFrameMk id="4" creationId="{4B486249-344C-F514-B49F-FA10933F0038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EE6703EC-5F6F-42B8-BAF0-DB5D19B86C32}"/>
    <pc:docChg chg="modSld">
      <pc:chgData name="Emma Tysoe" userId="S::missetysoe@branstonjunioracademy.co.uk::12b7b5ce-57e1-4579-bb09-071f0eb1646d" providerId="AD" clId="Web-{EE6703EC-5F6F-42B8-BAF0-DB5D19B86C32}" dt="2022-10-11T15:59:38.029" v="25"/>
      <pc:docMkLst>
        <pc:docMk/>
      </pc:docMkLst>
      <pc:sldChg chg="modSp">
        <pc:chgData name="Emma Tysoe" userId="S::missetysoe@branstonjunioracademy.co.uk::12b7b5ce-57e1-4579-bb09-071f0eb1646d" providerId="AD" clId="Web-{EE6703EC-5F6F-42B8-BAF0-DB5D19B86C32}" dt="2022-10-11T15:59:38.029" v="25"/>
        <pc:sldMkLst>
          <pc:docMk/>
          <pc:sldMk cId="3603391689" sldId="272"/>
        </pc:sldMkLst>
        <pc:graphicFrameChg chg="mod modGraphic">
          <ac:chgData name="Emma Tysoe" userId="S::missetysoe@branstonjunioracademy.co.uk::12b7b5ce-57e1-4579-bb09-071f0eb1646d" providerId="AD" clId="Web-{EE6703EC-5F6F-42B8-BAF0-DB5D19B86C32}" dt="2022-10-11T15:59:38.029" v="25"/>
          <ac:graphicFrameMkLst>
            <pc:docMk/>
            <pc:sldMk cId="3603391689" sldId="272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80FB197D-052A-406F-A0C8-D0106ED6BD96}"/>
    <pc:docChg chg="modSld">
      <pc:chgData name="Emma Tysoe" userId="S::missetysoe@branstonjunioracademy.co.uk::12b7b5ce-57e1-4579-bb09-071f0eb1646d" providerId="AD" clId="Web-{80FB197D-052A-406F-A0C8-D0106ED6BD96}" dt="2022-10-30T22:28:00.013" v="5"/>
      <pc:docMkLst>
        <pc:docMk/>
      </pc:docMkLst>
      <pc:sldChg chg="modSp">
        <pc:chgData name="Emma Tysoe" userId="S::missetysoe@branstonjunioracademy.co.uk::12b7b5ce-57e1-4579-bb09-071f0eb1646d" providerId="AD" clId="Web-{80FB197D-052A-406F-A0C8-D0106ED6BD96}" dt="2022-10-30T22:28:00.013" v="5"/>
        <pc:sldMkLst>
          <pc:docMk/>
          <pc:sldMk cId="3603391689" sldId="272"/>
        </pc:sldMkLst>
        <pc:graphicFrameChg chg="mod modGraphic">
          <ac:chgData name="Emma Tysoe" userId="S::missetysoe@branstonjunioracademy.co.uk::12b7b5ce-57e1-4579-bb09-071f0eb1646d" providerId="AD" clId="Web-{80FB197D-052A-406F-A0C8-D0106ED6BD96}" dt="2022-10-30T22:28:00.013" v="5"/>
          <ac:graphicFrameMkLst>
            <pc:docMk/>
            <pc:sldMk cId="3603391689" sldId="272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D5C43D11-342B-42B5-B839-119363067BF1}"/>
    <pc:docChg chg="modSld">
      <pc:chgData name="Louise Perkins" userId="S::missperkins@branstonjunioracademy.co.uk::45cc8c54-6001-457c-b623-287ea620a771" providerId="AD" clId="Web-{D5C43D11-342B-42B5-B839-119363067BF1}" dt="2022-07-13T13:58:01.971" v="2"/>
      <pc:docMkLst>
        <pc:docMk/>
      </pc:docMkLst>
      <pc:sldChg chg="modSp">
        <pc:chgData name="Louise Perkins" userId="S::missperkins@branstonjunioracademy.co.uk::45cc8c54-6001-457c-b623-287ea620a771" providerId="AD" clId="Web-{D5C43D11-342B-42B5-B839-119363067BF1}" dt="2022-07-13T13:58:01.971" v="2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D5C43D11-342B-42B5-B839-119363067BF1}" dt="2022-07-13T13:58:01.971" v="2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0C4E5F45-42EE-4B91-B9C6-D56EAC2ABFE3}"/>
    <pc:docChg chg="modSld">
      <pc:chgData name="Matt Pyburn" userId="S::matt.pyburn@branstonjunioracademy.co.uk::def6e57e-a1a8-452b-9681-bc3dee67ebca" providerId="AD" clId="Web-{0C4E5F45-42EE-4B91-B9C6-D56EAC2ABFE3}" dt="2022-10-11T16:02:27.122" v="375"/>
      <pc:docMkLst>
        <pc:docMk/>
      </pc:docMkLst>
      <pc:sldChg chg="modSp">
        <pc:chgData name="Matt Pyburn" userId="S::matt.pyburn@branstonjunioracademy.co.uk::def6e57e-a1a8-452b-9681-bc3dee67ebca" providerId="AD" clId="Web-{0C4E5F45-42EE-4B91-B9C6-D56EAC2ABFE3}" dt="2022-10-11T16:02:27.122" v="375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0C4E5F45-42EE-4B91-B9C6-D56EAC2ABFE3}" dt="2022-10-11T16:02:27.122" v="375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2B9047C4-083B-4A8B-B969-161BF2632926}"/>
    <pc:docChg chg="modSld">
      <pc:chgData name="Matt Pyburn" userId="S::matt.pyburn@branstonjunioracademy.co.uk::def6e57e-a1a8-452b-9681-bc3dee67ebca" providerId="AD" clId="Web-{2B9047C4-083B-4A8B-B969-161BF2632926}" dt="2022-10-24T11:30:29.823" v="2"/>
      <pc:docMkLst>
        <pc:docMk/>
      </pc:docMkLst>
      <pc:sldChg chg="modSp">
        <pc:chgData name="Matt Pyburn" userId="S::matt.pyburn@branstonjunioracademy.co.uk::def6e57e-a1a8-452b-9681-bc3dee67ebca" providerId="AD" clId="Web-{2B9047C4-083B-4A8B-B969-161BF2632926}" dt="2022-10-24T11:30:29.823" v="2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2B9047C4-083B-4A8B-B969-161BF2632926}" dt="2022-10-24T11:30:29.823" v="2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D908FAF0-539E-45DE-8336-AE27F771CFB5}"/>
    <pc:docChg chg="modSld">
      <pc:chgData name="Hannah Gethings" userId="S::hgethings@branstonjunioracademy.co.uk::9a8493a6-a312-4a3a-b2dc-ccd3b79f605b" providerId="AD" clId="Web-{D908FAF0-539E-45DE-8336-AE27F771CFB5}" dt="2022-10-17T15:06:28.847" v="59"/>
      <pc:docMkLst>
        <pc:docMk/>
      </pc:docMkLst>
      <pc:sldChg chg="modSp">
        <pc:chgData name="Hannah Gethings" userId="S::hgethings@branstonjunioracademy.co.uk::9a8493a6-a312-4a3a-b2dc-ccd3b79f605b" providerId="AD" clId="Web-{D908FAF0-539E-45DE-8336-AE27F771CFB5}" dt="2022-10-17T15:06:28.847" v="59"/>
        <pc:sldMkLst>
          <pc:docMk/>
          <pc:sldMk cId="3000930779" sldId="273"/>
        </pc:sldMkLst>
        <pc:graphicFrameChg chg="mod modGraphic">
          <ac:chgData name="Hannah Gethings" userId="S::hgethings@branstonjunioracademy.co.uk::9a8493a6-a312-4a3a-b2dc-ccd3b79f605b" providerId="AD" clId="Web-{D908FAF0-539E-45DE-8336-AE27F771CFB5}" dt="2022-10-17T15:06:28.847" v="59"/>
          <ac:graphicFrameMkLst>
            <pc:docMk/>
            <pc:sldMk cId="3000930779" sldId="273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ECB6BA30-1469-451D-8989-867DCC0B7282}"/>
    <pc:docChg chg="modSld">
      <pc:chgData name="Louise Perkins" userId="S::missperkins@branstonjunioracademy.co.uk::45cc8c54-6001-457c-b623-287ea620a771" providerId="AD" clId="Web-{ECB6BA30-1469-451D-8989-867DCC0B7282}" dt="2022-07-13T16:05:10.539" v="37"/>
      <pc:docMkLst>
        <pc:docMk/>
      </pc:docMkLst>
      <pc:sldChg chg="modSp">
        <pc:chgData name="Louise Perkins" userId="S::missperkins@branstonjunioracademy.co.uk::45cc8c54-6001-457c-b623-287ea620a771" providerId="AD" clId="Web-{ECB6BA30-1469-451D-8989-867DCC0B7282}" dt="2022-07-13T16:05:10.539" v="37"/>
        <pc:sldMkLst>
          <pc:docMk/>
          <pc:sldMk cId="3293944996" sldId="275"/>
        </pc:sldMkLst>
        <pc:graphicFrameChg chg="mod modGraphic">
          <ac:chgData name="Louise Perkins" userId="S::missperkins@branstonjunioracademy.co.uk::45cc8c54-6001-457c-b623-287ea620a771" providerId="AD" clId="Web-{ECB6BA30-1469-451D-8989-867DCC0B7282}" dt="2022-07-13T16:05:10.539" v="37"/>
          <ac:graphicFrameMkLst>
            <pc:docMk/>
            <pc:sldMk cId="3293944996" sldId="275"/>
            <ac:graphicFrameMk id="4" creationId="{72A6FBD8-5A46-8DE3-643D-BC9D400E2658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E05FB485-6361-48F5-B30E-5E7B71A67E26}"/>
    <pc:docChg chg="addSld delSld">
      <pc:chgData name="Louise Perkins" userId="S::missperkins@branstonjunioracademy.co.uk::45cc8c54-6001-457c-b623-287ea620a771" providerId="AD" clId="Web-{E05FB485-6361-48F5-B30E-5E7B71A67E26}" dt="2022-07-13T14:40:34.373" v="1"/>
      <pc:docMkLst>
        <pc:docMk/>
      </pc:docMkLst>
      <pc:sldChg chg="del">
        <pc:chgData name="Louise Perkins" userId="S::missperkins@branstonjunioracademy.co.uk::45cc8c54-6001-457c-b623-287ea620a771" providerId="AD" clId="Web-{E05FB485-6361-48F5-B30E-5E7B71A67E26}" dt="2022-07-13T14:40:28.326" v="0"/>
        <pc:sldMkLst>
          <pc:docMk/>
          <pc:sldMk cId="859934641" sldId="264"/>
        </pc:sldMkLst>
      </pc:sldChg>
      <pc:sldChg chg="add">
        <pc:chgData name="Louise Perkins" userId="S::missperkins@branstonjunioracademy.co.uk::45cc8c54-6001-457c-b623-287ea620a771" providerId="AD" clId="Web-{E05FB485-6361-48F5-B30E-5E7B71A67E26}" dt="2022-07-13T14:40:34.373" v="1"/>
        <pc:sldMkLst>
          <pc:docMk/>
          <pc:sldMk cId="3293944996" sldId="275"/>
        </pc:sldMkLst>
      </pc:sldChg>
    </pc:docChg>
  </pc:docChgLst>
  <pc:docChgLst>
    <pc:chgData name="Claire Hennegan" userId="S::mrshennegan@branstonjunioracademy.co.uk::56525f70-f0f4-4fb3-ae81-a9c04692af71" providerId="AD" clId="Web-{1E0C6C51-BFFD-41C1-B112-68FB34847E4F}"/>
    <pc:docChg chg="modSld">
      <pc:chgData name="Claire Hennegan" userId="S::mrshennegan@branstonjunioracademy.co.uk::56525f70-f0f4-4fb3-ae81-a9c04692af71" providerId="AD" clId="Web-{1E0C6C51-BFFD-41C1-B112-68FB34847E4F}" dt="2022-10-18T09:26:21.978" v="4"/>
      <pc:docMkLst>
        <pc:docMk/>
      </pc:docMkLst>
      <pc:sldChg chg="addSp modSp">
        <pc:chgData name="Claire Hennegan" userId="S::mrshennegan@branstonjunioracademy.co.uk::56525f70-f0f4-4fb3-ae81-a9c04692af71" providerId="AD" clId="Web-{1E0C6C51-BFFD-41C1-B112-68FB34847E4F}" dt="2022-10-18T09:26:21.978" v="4"/>
        <pc:sldMkLst>
          <pc:docMk/>
          <pc:sldMk cId="2683570577" sldId="266"/>
        </pc:sldMkLst>
        <pc:spChg chg="add mod">
          <ac:chgData name="Claire Hennegan" userId="S::mrshennegan@branstonjunioracademy.co.uk::56525f70-f0f4-4fb3-ae81-a9c04692af71" providerId="AD" clId="Web-{1E0C6C51-BFFD-41C1-B112-68FB34847E4F}" dt="2022-10-18T09:26:21.978" v="4"/>
          <ac:spMkLst>
            <pc:docMk/>
            <pc:sldMk cId="2683570577" sldId="266"/>
            <ac:spMk id="5" creationId="{AB3FE058-5658-2E1F-0B21-BBE302F89D49}"/>
          </ac:spMkLst>
        </pc:spChg>
        <pc:graphicFrameChg chg="mod modGraphic">
          <ac:chgData name="Claire Hennegan" userId="S::mrshennegan@branstonjunioracademy.co.uk::56525f70-f0f4-4fb3-ae81-a9c04692af71" providerId="AD" clId="Web-{1E0C6C51-BFFD-41C1-B112-68FB34847E4F}" dt="2022-10-18T09:22:06.690" v="1"/>
          <ac:graphicFrameMkLst>
            <pc:docMk/>
            <pc:sldMk cId="2683570577" sldId="266"/>
            <ac:graphicFrameMk id="2" creationId="{00000000-0000-0000-0000-000000000000}"/>
          </ac:graphicFrameMkLst>
        </pc:graphicFrameChg>
        <pc:graphicFrameChg chg="add mod">
          <ac:chgData name="Claire Hennegan" userId="S::mrshennegan@branstonjunioracademy.co.uk::56525f70-f0f4-4fb3-ae81-a9c04692af71" providerId="AD" clId="Web-{1E0C6C51-BFFD-41C1-B112-68FB34847E4F}" dt="2022-10-18T09:26:21.962" v="2"/>
          <ac:graphicFrameMkLst>
            <pc:docMk/>
            <pc:sldMk cId="2683570577" sldId="266"/>
            <ac:graphicFrameMk id="4" creationId="{4B486249-344C-F514-B49F-FA10933F0038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00F38C9A-7827-4131-A9A9-C0FAB97B94F9}"/>
    <pc:docChg chg="modSld">
      <pc:chgData name="Louise Perkins" userId="S::missperkins@branstonjunioracademy.co.uk::45cc8c54-6001-457c-b623-287ea620a771" providerId="AD" clId="Web-{00F38C9A-7827-4131-A9A9-C0FAB97B94F9}" dt="2022-07-13T13:11:00.634" v="43"/>
      <pc:docMkLst>
        <pc:docMk/>
      </pc:docMkLst>
      <pc:sldChg chg="addSp delSp modSp">
        <pc:chgData name="Louise Perkins" userId="S::missperkins@branstonjunioracademy.co.uk::45cc8c54-6001-457c-b623-287ea620a771" providerId="AD" clId="Web-{00F38C9A-7827-4131-A9A9-C0FAB97B94F9}" dt="2022-07-13T13:11:00.634" v="43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00F38C9A-7827-4131-A9A9-C0FAB97B94F9}" dt="2022-07-13T13:10:54.478" v="42"/>
          <ac:graphicFrameMkLst>
            <pc:docMk/>
            <pc:sldMk cId="3393289674" sldId="259"/>
            <ac:graphicFrameMk id="2" creationId="{00000000-0000-0000-0000-000000000000}"/>
          </ac:graphicFrameMkLst>
        </pc:graphicFrameChg>
        <pc:graphicFrameChg chg="add del mod modGraphic">
          <ac:chgData name="Louise Perkins" userId="S::missperkins@branstonjunioracademy.co.uk::45cc8c54-6001-457c-b623-287ea620a771" providerId="AD" clId="Web-{00F38C9A-7827-4131-A9A9-C0FAB97B94F9}" dt="2022-07-13T13:11:00.634" v="43"/>
          <ac:graphicFrameMkLst>
            <pc:docMk/>
            <pc:sldMk cId="3393289674" sldId="259"/>
            <ac:graphicFrameMk id="4" creationId="{361A1329-8B31-EA1C-BDE4-823F00387435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9BF5ACA4-D96E-4CE9-9C6A-9235FCF82593}"/>
    <pc:docChg chg="modSld">
      <pc:chgData name="Matt Pyburn" userId="S::matt.pyburn@branstonjunioracademy.co.uk::def6e57e-a1a8-452b-9681-bc3dee67ebca" providerId="AD" clId="Web-{9BF5ACA4-D96E-4CE9-9C6A-9235FCF82593}" dt="2022-10-20T09:53:24.264" v="1"/>
      <pc:docMkLst>
        <pc:docMk/>
      </pc:docMkLst>
      <pc:sldChg chg="modSp">
        <pc:chgData name="Matt Pyburn" userId="S::matt.pyburn@branstonjunioracademy.co.uk::def6e57e-a1a8-452b-9681-bc3dee67ebca" providerId="AD" clId="Web-{9BF5ACA4-D96E-4CE9-9C6A-9235FCF82593}" dt="2022-10-20T09:53:24.264" v="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9BF5ACA4-D96E-4CE9-9C6A-9235FCF82593}" dt="2022-10-20T09:53:24.264" v="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F4771BC1-2CFB-40B6-8FC8-0D4842204948}"/>
    <pc:docChg chg="modSld">
      <pc:chgData name="Matt Pyburn" userId="S::matt.pyburn@branstonjunioracademy.co.uk::def6e57e-a1a8-452b-9681-bc3dee67ebca" providerId="AD" clId="Web-{F4771BC1-2CFB-40B6-8FC8-0D4842204948}" dt="2022-10-25T15:13:48.943" v="4"/>
      <pc:docMkLst>
        <pc:docMk/>
      </pc:docMkLst>
      <pc:sldChg chg="modSp">
        <pc:chgData name="Matt Pyburn" userId="S::matt.pyburn@branstonjunioracademy.co.uk::def6e57e-a1a8-452b-9681-bc3dee67ebca" providerId="AD" clId="Web-{F4771BC1-2CFB-40B6-8FC8-0D4842204948}" dt="2022-10-25T15:13:48.943" v="4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F4771BC1-2CFB-40B6-8FC8-0D4842204948}" dt="2022-10-25T15:13:48.943" v="4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err="1">
                <a:solidFill>
                  <a:schemeClr val="bg1"/>
                </a:solidFill>
              </a:rPr>
              <a:t>Branston</a:t>
            </a:r>
            <a:r>
              <a:rPr lang="en-GB" sz="4000" b="1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>
                <a:solidFill>
                  <a:schemeClr val="bg1"/>
                </a:solidFill>
              </a:rPr>
              <a:t>Topic: Rainforests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86215"/>
              </p:ext>
            </p:extLst>
          </p:nvPr>
        </p:nvGraphicFramePr>
        <p:xfrm>
          <a:off x="404664" y="323528"/>
          <a:ext cx="6264696" cy="670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Physical</a:t>
                      </a:r>
                      <a:r>
                        <a:rPr lang="en-GB" sz="1400" b="1" baseline="0" dirty="0"/>
                        <a:t> Education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part in outdoor and adventurous activity challenges both individually and within a team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Rounders/ Cricket: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strike a ball.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bowl over arm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use a basket catch to field.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return a ball to the pitcher or whoever I want.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call out clearly for a ball.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Athletics: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sprint 60 metres in under 12 seconds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change my body shape to decrease air resistance.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run a mile.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use my toe and heel to spin and throw a discus.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throw the javelin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With a run up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Without a run up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 can handle a shot put safety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use a push throw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jump: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One foot to the other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(high jump)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One foot to two feet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(long jump)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One foot to same foot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to two feet ( triple)</a:t>
                      </a: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r>
                        <a:rPr lang="en-GB" sz="1100" b="0" i="0" u="none" strike="noStrike" noProof="0">
                          <a:latin typeface="Calibri"/>
                        </a:rPr>
                        <a:t>Swimming: </a:t>
                      </a: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swim over 20 metres using front crawl, back stroke or breast stroke.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use a float to swim a length using just my feet.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synchronise my breathing with my stroke.</a:t>
                      </a:r>
                      <a:endParaRPr lang="en-GB"/>
                    </a:p>
                    <a:p>
                      <a:endParaRPr lang="en-GB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391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656530"/>
              </p:ext>
            </p:extLst>
          </p:nvPr>
        </p:nvGraphicFramePr>
        <p:xfrm>
          <a:off x="332656" y="23983"/>
          <a:ext cx="6408712" cy="46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3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Lincolnshire Syllabus Objectives 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 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 ¾ Symbols and Community Expression: Christianity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 5/6 Faith and belief in action and Expression of belonging: Christianity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 ¾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do symbols in the Bible help a Christian to relate to God?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•What do the symbols in the story of the baptism of Jesus reveal about the nature of God?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•What visual symbols and symbolic acts can be seen in a Christian church?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might language within worship express Christian belief?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is Christian belief expressed collectively?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does worship and celebration build a sense of community?</a:t>
                      </a:r>
                    </a:p>
                    <a:p>
                      <a:pPr lvl="0"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Year 5/6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•In what way does the Bible teach Christians to treat others?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is this expressed in practice?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•How do Christians show they belong?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I can explain things that are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the same and different for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compare the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practices and experiences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involved with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how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similarities and differences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between religions affect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peoples’ lives.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what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can be learned from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forms of religion. </a:t>
                      </a:r>
                    </a:p>
                    <a:p>
                      <a:pPr lvl="0">
                        <a:buNone/>
                      </a:pPr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compare some of the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things that influence me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with </a:t>
                      </a:r>
                      <a:r>
                        <a:rPr lang="en-GB" sz="1050">
                          <a:latin typeface="+mn-lt"/>
                        </a:rPr>
                        <a:t>those that influence other 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things that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are important to me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how they link me to other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think about what I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believe.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93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44589"/>
              </p:ext>
            </p:extLst>
          </p:nvPr>
        </p:nvGraphicFramePr>
        <p:xfrm>
          <a:off x="404664" y="323528"/>
          <a:ext cx="633670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PSHE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See KS2 Life Value</a:t>
                      </a:r>
                      <a:r>
                        <a:rPr lang="en-GB" sz="1200" baseline="0"/>
                        <a:t>s on Skills Journal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PSHE</a:t>
                      </a:r>
                      <a:r>
                        <a:rPr lang="en-GB" sz="1200" baseline="0"/>
                        <a:t> objectives to be followed in Dimension programme 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52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73204"/>
              </p:ext>
            </p:extLst>
          </p:nvPr>
        </p:nvGraphicFramePr>
        <p:xfrm>
          <a:off x="404664" y="323528"/>
          <a:ext cx="6120680" cy="7622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+mn-lt"/>
                        </a:rPr>
                        <a:t>Year 3/4 Animals including humans: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identify that animals, including humans, need the right types and amount of nutrition, and that they cannot make their own food; they get nutrition from what they eat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identify that humans and some other animals have skeletons and muscles for support, protection and movement.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describe the simple functions of the basic parts of the digestive system in humans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identify the different types of teeth in humans and their simple functions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construct and interpret a variety of food chains, identifying producers, predators and prey.</a:t>
                      </a:r>
                    </a:p>
                    <a:p>
                      <a:endParaRPr lang="en-GB" sz="1200" b="0">
                        <a:latin typeface="+mn-lt"/>
                      </a:endParaRPr>
                    </a:p>
                    <a:p>
                      <a:endParaRPr lang="en-GB" sz="1200" b="0">
                        <a:latin typeface="+mn-lt"/>
                      </a:endParaRPr>
                    </a:p>
                    <a:p>
                      <a:r>
                        <a:rPr lang="en-GB" sz="1200" b="0">
                          <a:latin typeface="+mn-lt"/>
                        </a:rPr>
                        <a:t>Year 3/4 Living things in their habitat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recognise that living things can be grouped in a variety of ways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explore and use classification keys to help group, identify and name a variety of living things in their local and wider environment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recognise that environments can change and that this can sometimes pose dangers to living things.</a:t>
                      </a:r>
                    </a:p>
                    <a:p>
                      <a:endParaRPr lang="en-GB" sz="1200" b="0">
                        <a:latin typeface="+mn-lt"/>
                      </a:endParaRPr>
                    </a:p>
                    <a:p>
                      <a:r>
                        <a:rPr lang="en-GB" sz="1200" b="0">
                          <a:latin typeface="+mn-lt"/>
                        </a:rPr>
                        <a:t>Year 5/6 Living things in their habitat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describe the differences in the life cycles of a mammal, an amphibian, an insect and a bird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describe the life process of reproduction in some plants and animals.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describe how living things are classified into broad groups according to common observable characteristics and based on similarities and differences, including micro-organisms, plants and animals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give reasons for classifying plants and animals based on specific characteristics.</a:t>
                      </a:r>
                    </a:p>
                    <a:p>
                      <a:endParaRPr lang="en-GB" sz="1200" b="0">
                        <a:latin typeface="+mn-lt"/>
                      </a:endParaRPr>
                    </a:p>
                    <a:p>
                      <a:r>
                        <a:rPr lang="en-GB" sz="1200" b="0">
                          <a:latin typeface="+mn-lt"/>
                        </a:rPr>
                        <a:t>Year 5/6 Animals including humans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describe the changes as humans develop to old age.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identify and name the main parts of the human circulatory system, and describe the functions of the heart, blood vessels and blood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recognise the impact of diet, exercise, drugs and lifestyle on the way their bodies function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describe the ways in which nutrients and water are transported within animals, including humans.</a:t>
                      </a:r>
                    </a:p>
                    <a:p>
                      <a:endParaRPr lang="en-GB" sz="1350" b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1448"/>
              </p:ext>
            </p:extLst>
          </p:nvPr>
        </p:nvGraphicFramePr>
        <p:xfrm>
          <a:off x="404664" y="323528"/>
          <a:ext cx="6048670" cy="800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1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829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187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100" b="1" i="0" u="none" strike="noStrike" noProof="0" dirty="0"/>
                        <a:t>Years 3 and 4</a:t>
                      </a: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/>
                        <a:t>Summer Term 1 - Using Email (Outlook within Office 365)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 […] on a range of digital devices to design and create a range of programs, systems and content that accomplish given goals, including […] presenting data and information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DL1: Understand the opportunities they [Networks] offer for communication and collaboration.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3: Use technology safely, respectfully and responsibly.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/>
                        <a:t>Summer Term 2 –Programming / Computational Thinking with Turtle-based Logo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 […] on a range of digital devices to design and create a range of programs, systems and content that accomplish given goals, including […] presenting data and information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1: Design, write and debug programs that accomplish specific goals.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2: Use sequence, selection, and repetition in programs; work with variables and various forms of input and output.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1" i="0" u="none" strike="noStrike" noProof="0" dirty="0"/>
                        <a:t>Years 5 and 6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/>
                        <a:t>Summer Term 1 - Advanced Understanding of Networks: systems and searching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1: Use search technologies effectively.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1: Understand the opportunities networks offer for communication and collaboration.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2: Be discerning in evaluating digital content.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4: Understand computer networks, including the internet; how they can provide multiple services, such as the World Wide Web.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5: Appreciate how results are selected and ranked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/>
                        <a:t>Summer Term 2 – Computational Thinking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1: […] solve problems by decomposing them into smaller parts.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3: Use logical reasoning to explain how some simple algorithms work and to detect and correct errors in algorithms and programs.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200" b="1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send an email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understand how  algorithms work and detect mistakes in algorithms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Work with variables and various forms of input and output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design and write programs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Excel including conditional formatting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640421"/>
              </p:ext>
            </p:extLst>
          </p:nvPr>
        </p:nvGraphicFramePr>
        <p:xfrm>
          <a:off x="404664" y="323528"/>
          <a:ext cx="6192688" cy="595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1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Geography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Locational knowledge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and locate counties and cities of the United Kingdom, geographical regions and their identifying human and physical characteristics, key topographical features (including hills, mountains, coasts and rivers), and land-use patterns; and understand how some of these aspects have changed over time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knowledge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geographical similarities and differences through the study of human and physical geography of a region of the United Kingdom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Geographical skills and fieldwork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maps, atlases, globes and digital/computer mapping to locate countries and describe features studied</a:t>
                      </a: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eight points of a compass, four and six-figure grid references, symbols and key (including the use of Ordnance Survey maps) to build their knowledge of the United Kingdom and the wider world</a:t>
                      </a: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fieldwork to observe, measure, record and present the human and physical features in the local area using a range of methods, including sketch maps, plans and graphs, and digital technologies.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 using a 4 figure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latitude and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l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ongitude as a guide to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location on an atlas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explore and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explain topical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geographical issues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analyse information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and make a conclusion.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2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89527"/>
              </p:ext>
            </p:extLst>
          </p:nvPr>
        </p:nvGraphicFramePr>
        <p:xfrm>
          <a:off x="404664" y="323528"/>
          <a:ext cx="6048672" cy="522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Art</a:t>
                      </a:r>
                      <a:r>
                        <a:rPr lang="en-GB" sz="1400" b="1" baseline="0"/>
                        <a:t> and Design</a:t>
                      </a:r>
                      <a:endParaRPr lang="en-GB" sz="1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Pupils should be taught: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To create sketch books to record their observations and use them to review and revisit ideas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About great artists, architects and designers in history.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 can select the brush size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and type depending on the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task.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mix and match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colours for purpose: skin</a:t>
                      </a:r>
                    </a:p>
                    <a:p>
                      <a:r>
                        <a:rPr lang="en-GB" sz="1200"/>
                        <a:t>tones, backgrounds.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mix different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thicknesses of paint.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create different effects :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wet paint to create a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watercolour; texture by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adding PVA or sawdust;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using brushes in different</a:t>
                      </a:r>
                    </a:p>
                    <a:p>
                      <a:r>
                        <a:rPr lang="en-GB" sz="1200"/>
                        <a:t>ways with thickened paint.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create layers of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paint to add detail to</a:t>
                      </a:r>
                    </a:p>
                    <a:p>
                      <a:r>
                        <a:rPr lang="en-GB" sz="1200"/>
                        <a:t>background colours.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choose a suitable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surface to work on.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choose a suitable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format to work with:</a:t>
                      </a:r>
                    </a:p>
                    <a:p>
                      <a:r>
                        <a:rPr lang="en-GB" sz="1200"/>
                        <a:t>Portrait or Landscape.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take responsibility for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preparing, organising and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clearing away my painting</a:t>
                      </a:r>
                    </a:p>
                    <a:p>
                      <a:r>
                        <a:rPr lang="en-GB" sz="1200"/>
                        <a:t>area.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79060"/>
              </p:ext>
            </p:extLst>
          </p:nvPr>
        </p:nvGraphicFramePr>
        <p:xfrm>
          <a:off x="404664" y="323528"/>
          <a:ext cx="5976664" cy="577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2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Design</a:t>
                      </a:r>
                      <a:r>
                        <a:rPr lang="en-GB" sz="1400" b="1" baseline="0">
                          <a:latin typeface="+mn-lt"/>
                        </a:rPr>
                        <a:t> Technology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research and develop design criteria to inform the design of innovative, functional, appealing products that are fit for purpose, aimed at particular individuals or groups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Generate, develop, model and communicate their ideas through discussion, annotated sketches</a:t>
                      </a:r>
                      <a:r>
                        <a:rPr lang="en-GB" sz="1200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cross sectional design.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from and use a wider range of tools and equipment to perform practical tasks [for example, cutting, shaping, joining and finishing], accurately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from and use a wider range of materials and components, including construction materials, textiles and ingredients, according to their functional properties and aesthetic qualities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their ideas and products against their own design criteria and consider the views of others to improve their work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their understanding of how to strengthen, stiffen and reinforce more complex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I can measure and mark a square section and dowelling to the nearest</a:t>
                      </a: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 cm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use a glue gun with close supervision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accurately to 1mm, strip wood and dowel square section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build frameworks using a range of materials: wood, card, corrugated plastics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slots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internal shapes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accurately and safely to a marked line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use a craft knife, safety mat and safety rules under one to one supervision.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53221"/>
              </p:ext>
            </p:extLst>
          </p:nvPr>
        </p:nvGraphicFramePr>
        <p:xfrm>
          <a:off x="359672" y="254939"/>
          <a:ext cx="6105525" cy="538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>
                          <a:effectLst/>
                        </a:rPr>
                        <a:t>Languages​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National Curriculum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Skills Journal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present ideas and information orally to a range of audiences*​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read carefully and show understanding of words, phrases and simple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appreciate stories, songs, poems and rhymes in the language​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describe people, places, things and actions orally* and in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Speak in sentences using familiar      vocabulary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Read carefully and show understanding of words and phrases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Use a dictionary to identify         unfamiliar words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Write phrases from memory and adapt these to create new sentences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Count up to 100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all the colours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basic animals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Comment on like and dislikes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94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51091"/>
              </p:ext>
            </p:extLst>
          </p:nvPr>
        </p:nvGraphicFramePr>
        <p:xfrm>
          <a:off x="404664" y="323528"/>
          <a:ext cx="6120680" cy="759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 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Improvise and compose music for a range of purposes using the inter-related dimensions of music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Listen with attention to detail and recall sounds with increasing aural memory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Whole School: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compose repeated patterns (ostinato)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compose three note patterns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compose simple tunes using a pentatonic scale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compose melodic and rhythmic phrases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layer sounds to create effects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compose a soundscape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reflect on my composition’s dynamics, tempo and timbre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compare pieces, thinking about pitch, mood, rhythm, timbre, dynamics and tempo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evaluate others’ work, thinking about pitch, mood, rhythm, timbre, dynamics and tempo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Year 5/6 (School Play):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take part in two-part songs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sing expressively combining dynamics, tempo and pitch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take part in harmonies and descants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B3FE058-5658-2E1F-0B21-BBE302F89D49}"/>
              </a:ext>
            </a:extLst>
          </p:cNvPr>
          <p:cNvSpPr txBox="1"/>
          <p:nvPr/>
        </p:nvSpPr>
        <p:spPr>
          <a:xfrm>
            <a:off x="2057400" y="4343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216D4F-75D3-48BD-B19E-C7915C0EC9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5FDDFA-9869-43FB-A258-378073AB21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CD1422C-0E0E-4E8E-85D9-719C42E96279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revision>51</cp:revision>
  <dcterms:created xsi:type="dcterms:W3CDTF">2015-03-16T20:58:14Z</dcterms:created>
  <dcterms:modified xsi:type="dcterms:W3CDTF">2022-10-30T22:28:11Z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858800</vt:r8>
  </property>
</Properties>
</file>