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0"/>
  </p:notesMasterIdLst>
  <p:sldIdLst>
    <p:sldId id="257" r:id="rId5"/>
    <p:sldId id="346" r:id="rId6"/>
    <p:sldId id="261" r:id="rId7"/>
    <p:sldId id="343" r:id="rId8"/>
    <p:sldId id="260" r:id="rId9"/>
    <p:sldId id="344" r:id="rId10"/>
    <p:sldId id="258" r:id="rId11"/>
    <p:sldId id="256" r:id="rId12"/>
    <p:sldId id="262" r:id="rId13"/>
    <p:sldId id="263" r:id="rId14"/>
    <p:sldId id="331" r:id="rId15"/>
    <p:sldId id="264" r:id="rId16"/>
    <p:sldId id="265" r:id="rId17"/>
    <p:sldId id="266" r:id="rId18"/>
    <p:sldId id="268" r:id="rId19"/>
    <p:sldId id="332" r:id="rId20"/>
    <p:sldId id="267" r:id="rId21"/>
    <p:sldId id="269" r:id="rId22"/>
    <p:sldId id="270" r:id="rId23"/>
    <p:sldId id="271" r:id="rId24"/>
    <p:sldId id="272" r:id="rId25"/>
    <p:sldId id="333" r:id="rId26"/>
    <p:sldId id="273" r:id="rId27"/>
    <p:sldId id="274" r:id="rId28"/>
    <p:sldId id="275" r:id="rId29"/>
    <p:sldId id="276" r:id="rId30"/>
    <p:sldId id="278" r:id="rId31"/>
    <p:sldId id="334" r:id="rId32"/>
    <p:sldId id="277" r:id="rId33"/>
    <p:sldId id="279" r:id="rId34"/>
    <p:sldId id="281" r:id="rId35"/>
    <p:sldId id="345" r:id="rId36"/>
    <p:sldId id="280" r:id="rId37"/>
    <p:sldId id="290" r:id="rId38"/>
    <p:sldId id="283" r:id="rId39"/>
    <p:sldId id="336" r:id="rId40"/>
    <p:sldId id="282" r:id="rId41"/>
    <p:sldId id="285" r:id="rId42"/>
    <p:sldId id="291" r:id="rId43"/>
    <p:sldId id="287" r:id="rId44"/>
    <p:sldId id="337" r:id="rId45"/>
    <p:sldId id="288" r:id="rId46"/>
    <p:sldId id="289" r:id="rId47"/>
    <p:sldId id="292" r:id="rId48"/>
    <p:sldId id="293" r:id="rId49"/>
    <p:sldId id="295" r:id="rId50"/>
    <p:sldId id="338" r:id="rId51"/>
    <p:sldId id="296" r:id="rId52"/>
    <p:sldId id="297" r:id="rId53"/>
    <p:sldId id="298" r:id="rId54"/>
    <p:sldId id="339" r:id="rId55"/>
    <p:sldId id="299" r:id="rId56"/>
    <p:sldId id="305" r:id="rId57"/>
    <p:sldId id="300" r:id="rId58"/>
    <p:sldId id="306" r:id="rId59"/>
    <p:sldId id="301" r:id="rId60"/>
    <p:sldId id="304" r:id="rId61"/>
    <p:sldId id="340" r:id="rId62"/>
    <p:sldId id="302" r:id="rId63"/>
    <p:sldId id="307" r:id="rId64"/>
    <p:sldId id="303" r:id="rId65"/>
    <p:sldId id="341" r:id="rId66"/>
    <p:sldId id="308" r:id="rId67"/>
    <p:sldId id="309" r:id="rId68"/>
    <p:sldId id="310" r:id="rId69"/>
    <p:sldId id="314" r:id="rId70"/>
    <p:sldId id="311" r:id="rId71"/>
    <p:sldId id="342" r:id="rId72"/>
    <p:sldId id="312" r:id="rId73"/>
    <p:sldId id="313" r:id="rId74"/>
    <p:sldId id="315" r:id="rId75"/>
    <p:sldId id="319" r:id="rId76"/>
    <p:sldId id="320" r:id="rId77"/>
    <p:sldId id="316" r:id="rId78"/>
    <p:sldId id="321" r:id="rId79"/>
    <p:sldId id="322" r:id="rId80"/>
    <p:sldId id="317" r:id="rId81"/>
    <p:sldId id="324" r:id="rId82"/>
    <p:sldId id="323" r:id="rId83"/>
    <p:sldId id="325" r:id="rId84"/>
    <p:sldId id="326" r:id="rId85"/>
    <p:sldId id="318" r:id="rId86"/>
    <p:sldId id="329" r:id="rId87"/>
    <p:sldId id="327" r:id="rId88"/>
    <p:sldId id="328" r:id="rId89"/>
  </p:sldIdLst>
  <p:sldSz cx="9144000" cy="6858000" type="screen4x3"/>
  <p:notesSz cx="6792913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291" autoAdjust="0"/>
  </p:normalViewPr>
  <p:slideViewPr>
    <p:cSldViewPr>
      <p:cViewPr>
        <p:scale>
          <a:sx n="115" d="100"/>
          <a:sy n="115" d="100"/>
        </p:scale>
        <p:origin x="169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Perkins" userId="45cc8c54-6001-457c-b623-287ea620a771" providerId="ADAL" clId="{4772F902-B99B-4EF6-9384-CEFD6B95786F}"/>
    <pc:docChg chg="undo custSel addSld delSld modSld sldOrd">
      <pc:chgData name="Louise Perkins" userId="45cc8c54-6001-457c-b623-287ea620a771" providerId="ADAL" clId="{4772F902-B99B-4EF6-9384-CEFD6B95786F}" dt="2025-09-18T14:15:20.864" v="4025"/>
      <pc:docMkLst>
        <pc:docMk/>
      </pc:docMkLst>
      <pc:sldChg chg="modSp mod">
        <pc:chgData name="Louise Perkins" userId="45cc8c54-6001-457c-b623-287ea620a771" providerId="ADAL" clId="{4772F902-B99B-4EF6-9384-CEFD6B95786F}" dt="2025-09-17T10:04:28.055" v="7" actId="20577"/>
        <pc:sldMkLst>
          <pc:docMk/>
          <pc:sldMk cId="1553409280" sldId="256"/>
        </pc:sldMkLst>
        <pc:graphicFrameChg chg="modGraphic">
          <ac:chgData name="Louise Perkins" userId="45cc8c54-6001-457c-b623-287ea620a771" providerId="ADAL" clId="{4772F902-B99B-4EF6-9384-CEFD6B95786F}" dt="2025-09-17T10:04:28.055" v="7" actId="20577"/>
          <ac:graphicFrameMkLst>
            <pc:docMk/>
            <pc:sldMk cId="1553409280" sldId="256"/>
            <ac:graphicFrameMk id="2" creationId="{A1DF0AF2-3B40-CEA4-0750-F880F8CD4F5E}"/>
          </ac:graphicFrameMkLst>
        </pc:graphicFrameChg>
      </pc:sldChg>
      <pc:sldChg chg="modSp mod ord">
        <pc:chgData name="Louise Perkins" userId="45cc8c54-6001-457c-b623-287ea620a771" providerId="ADAL" clId="{4772F902-B99B-4EF6-9384-CEFD6B95786F}" dt="2025-09-18T14:08:34.733" v="3974"/>
        <pc:sldMkLst>
          <pc:docMk/>
          <pc:sldMk cId="3629610451" sldId="261"/>
        </pc:sldMkLst>
        <pc:graphicFrameChg chg="mod modGraphic">
          <ac:chgData name="Louise Perkins" userId="45cc8c54-6001-457c-b623-287ea620a771" providerId="ADAL" clId="{4772F902-B99B-4EF6-9384-CEFD6B95786F}" dt="2025-09-17T11:24:23.417" v="2349" actId="207"/>
          <ac:graphicFrameMkLst>
            <pc:docMk/>
            <pc:sldMk cId="3629610451" sldId="261"/>
            <ac:graphicFrameMk id="3" creationId="{67A00C04-3ABD-8A4F-2C42-EC4E17A15AE0}"/>
          </ac:graphicFrameMkLst>
        </pc:graphicFrameChg>
        <pc:graphicFrameChg chg="mod">
          <ac:chgData name="Louise Perkins" userId="45cc8c54-6001-457c-b623-287ea620a771" providerId="ADAL" clId="{4772F902-B99B-4EF6-9384-CEFD6B95786F}" dt="2025-09-17T10:13:30.072" v="62" actId="1076"/>
          <ac:graphicFrameMkLst>
            <pc:docMk/>
            <pc:sldMk cId="3629610451" sldId="261"/>
            <ac:graphicFrameMk id="4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9:42.192" v="3975"/>
        <pc:sldMkLst>
          <pc:docMk/>
          <pc:sldMk cId="3495266916" sldId="262"/>
        </pc:sldMkLst>
        <pc:graphicFrameChg chg="mod modGraphic">
          <ac:chgData name="Louise Perkins" userId="45cc8c54-6001-457c-b623-287ea620a771" providerId="ADAL" clId="{4772F902-B99B-4EF6-9384-CEFD6B95786F}" dt="2025-09-18T13:07:16.821" v="2525" actId="13926"/>
          <ac:graphicFrameMkLst>
            <pc:docMk/>
            <pc:sldMk cId="3495266916" sldId="262"/>
            <ac:graphicFrameMk id="2" creationId="{00000000-0000-0000-0000-000000000000}"/>
          </ac:graphicFrameMkLst>
        </pc:graphicFrameChg>
        <pc:picChg chg="mod">
          <ac:chgData name="Louise Perkins" userId="45cc8c54-6001-457c-b623-287ea620a771" providerId="ADAL" clId="{4772F902-B99B-4EF6-9384-CEFD6B95786F}" dt="2025-09-18T14:09:42.192" v="3975"/>
          <ac:picMkLst>
            <pc:docMk/>
            <pc:sldMk cId="3495266916" sldId="262"/>
            <ac:picMk id="9" creationId="{59A50841-421D-4E7B-A91F-E7D55354AA87}"/>
          </ac:picMkLst>
        </pc:picChg>
      </pc:sldChg>
      <pc:sldChg chg="modSp mod">
        <pc:chgData name="Louise Perkins" userId="45cc8c54-6001-457c-b623-287ea620a771" providerId="ADAL" clId="{4772F902-B99B-4EF6-9384-CEFD6B95786F}" dt="2025-09-18T14:13:32.667" v="4004" actId="1076"/>
        <pc:sldMkLst>
          <pc:docMk/>
          <pc:sldMk cId="931694722" sldId="263"/>
        </pc:sldMkLst>
        <pc:graphicFrameChg chg="modGraphic">
          <ac:chgData name="Louise Perkins" userId="45cc8c54-6001-457c-b623-287ea620a771" providerId="ADAL" clId="{4772F902-B99B-4EF6-9384-CEFD6B95786F}" dt="2025-09-18T13:55:07.773" v="3460" actId="20577"/>
          <ac:graphicFrameMkLst>
            <pc:docMk/>
            <pc:sldMk cId="931694722" sldId="263"/>
            <ac:graphicFrameMk id="2" creationId="{00000000-0000-0000-0000-000000000000}"/>
          </ac:graphicFrameMkLst>
        </pc:graphicFrameChg>
        <pc:picChg chg="mod">
          <ac:chgData name="Louise Perkins" userId="45cc8c54-6001-457c-b623-287ea620a771" providerId="ADAL" clId="{4772F902-B99B-4EF6-9384-CEFD6B95786F}" dt="2025-09-18T14:13:32.667" v="4004" actId="1076"/>
          <ac:picMkLst>
            <pc:docMk/>
            <pc:sldMk cId="931694722" sldId="263"/>
            <ac:picMk id="9" creationId="{2AD28C80-B967-4A67-90ED-739CAF20CD52}"/>
          </ac:picMkLst>
        </pc:picChg>
      </pc:sldChg>
      <pc:sldChg chg="modSp mod">
        <pc:chgData name="Louise Perkins" userId="45cc8c54-6001-457c-b623-287ea620a771" providerId="ADAL" clId="{4772F902-B99B-4EF6-9384-CEFD6B95786F}" dt="2025-09-18T13:56:21.746" v="3510" actId="20577"/>
        <pc:sldMkLst>
          <pc:docMk/>
          <pc:sldMk cId="2536540192" sldId="264"/>
        </pc:sldMkLst>
        <pc:graphicFrameChg chg="modGraphic">
          <ac:chgData name="Louise Perkins" userId="45cc8c54-6001-457c-b623-287ea620a771" providerId="ADAL" clId="{4772F902-B99B-4EF6-9384-CEFD6B95786F}" dt="2025-09-18T13:56:21.746" v="3510" actId="20577"/>
          <ac:graphicFrameMkLst>
            <pc:docMk/>
            <pc:sldMk cId="2536540192" sldId="264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4772F902-B99B-4EF6-9384-CEFD6B95786F}" dt="2025-09-18T13:05:12.426" v="2499" actId="1076"/>
          <ac:graphicFrameMkLst>
            <pc:docMk/>
            <pc:sldMk cId="2536540192" sldId="264"/>
            <ac:graphicFrameMk id="12" creationId="{BF2BE142-61E3-4BE9-BE9A-5CFD899B4C79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0:53.160" v="3977"/>
        <pc:sldMkLst>
          <pc:docMk/>
          <pc:sldMk cId="1446098396" sldId="265"/>
        </pc:sldMkLst>
        <pc:graphicFrameChg chg="mod modGraphic">
          <ac:chgData name="Louise Perkins" userId="45cc8c54-6001-457c-b623-287ea620a771" providerId="ADAL" clId="{4772F902-B99B-4EF6-9384-CEFD6B95786F}" dt="2025-09-18T13:13:24.790" v="2646" actId="113"/>
          <ac:graphicFrameMkLst>
            <pc:docMk/>
            <pc:sldMk cId="1446098396" sldId="265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0:53.160" v="3977"/>
          <ac:picMkLst>
            <pc:docMk/>
            <pc:sldMk cId="1446098396" sldId="265"/>
            <ac:picMk id="4" creationId="{4D06DAC8-0309-A1E1-342D-BE784CECE92A}"/>
          </ac:picMkLst>
        </pc:picChg>
        <pc:picChg chg="del">
          <ac:chgData name="Louise Perkins" userId="45cc8c54-6001-457c-b623-287ea620a771" providerId="ADAL" clId="{4772F902-B99B-4EF6-9384-CEFD6B95786F}" dt="2025-09-18T14:10:51.299" v="3976" actId="478"/>
          <ac:picMkLst>
            <pc:docMk/>
            <pc:sldMk cId="1446098396" sldId="265"/>
            <ac:picMk id="12" creationId="{1477D311-AED5-449C-9AF4-9B630CBB898A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3:41.724" v="4006"/>
        <pc:sldMkLst>
          <pc:docMk/>
          <pc:sldMk cId="1224121712" sldId="266"/>
        </pc:sldMkLst>
        <pc:graphicFrameChg chg="modGraphic">
          <ac:chgData name="Louise Perkins" userId="45cc8c54-6001-457c-b623-287ea620a771" providerId="ADAL" clId="{4772F902-B99B-4EF6-9384-CEFD6B95786F}" dt="2025-09-18T13:56:38.598" v="3518" actId="20577"/>
          <ac:graphicFrameMkLst>
            <pc:docMk/>
            <pc:sldMk cId="1224121712" sldId="266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3:41.724" v="4006"/>
          <ac:picMkLst>
            <pc:docMk/>
            <pc:sldMk cId="1224121712" sldId="266"/>
            <ac:picMk id="3" creationId="{F9A6A6A4-0EC0-68CB-5B56-80C626F6E7A4}"/>
          </ac:picMkLst>
        </pc:picChg>
        <pc:picChg chg="del">
          <ac:chgData name="Louise Perkins" userId="45cc8c54-6001-457c-b623-287ea620a771" providerId="ADAL" clId="{4772F902-B99B-4EF6-9384-CEFD6B95786F}" dt="2025-09-18T14:13:39.973" v="4005" actId="478"/>
          <ac:picMkLst>
            <pc:docMk/>
            <pc:sldMk cId="1224121712" sldId="266"/>
            <ac:picMk id="11" creationId="{B57350EB-5A75-4A3F-BEFE-5E1B6BF03DCF}"/>
          </ac:picMkLst>
        </pc:picChg>
      </pc:sldChg>
      <pc:sldChg chg="modSp mod">
        <pc:chgData name="Louise Perkins" userId="45cc8c54-6001-457c-b623-287ea620a771" providerId="ADAL" clId="{4772F902-B99B-4EF6-9384-CEFD6B95786F}" dt="2025-09-18T13:57:29.487" v="3552" actId="20577"/>
        <pc:sldMkLst>
          <pc:docMk/>
          <pc:sldMk cId="405680049" sldId="267"/>
        </pc:sldMkLst>
        <pc:graphicFrameChg chg="modGraphic">
          <ac:chgData name="Louise Perkins" userId="45cc8c54-6001-457c-b623-287ea620a771" providerId="ADAL" clId="{4772F902-B99B-4EF6-9384-CEFD6B95786F}" dt="2025-09-18T13:57:29.487" v="3552" actId="20577"/>
          <ac:graphicFrameMkLst>
            <pc:docMk/>
            <pc:sldMk cId="405680049" sldId="267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6:50.337" v="3524" actId="20577"/>
        <pc:sldMkLst>
          <pc:docMk/>
          <pc:sldMk cId="232661837" sldId="268"/>
        </pc:sldMkLst>
        <pc:graphicFrameChg chg="modGraphic">
          <ac:chgData name="Louise Perkins" userId="45cc8c54-6001-457c-b623-287ea620a771" providerId="ADAL" clId="{4772F902-B99B-4EF6-9384-CEFD6B95786F}" dt="2025-09-18T13:56:50.337" v="3524" actId="20577"/>
          <ac:graphicFrameMkLst>
            <pc:docMk/>
            <pc:sldMk cId="232661837" sldId="268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7:45.429" v="3562" actId="20577"/>
        <pc:sldMkLst>
          <pc:docMk/>
          <pc:sldMk cId="3444513092" sldId="269"/>
        </pc:sldMkLst>
        <pc:graphicFrameChg chg="modGraphic">
          <ac:chgData name="Louise Perkins" userId="45cc8c54-6001-457c-b623-287ea620a771" providerId="ADAL" clId="{4772F902-B99B-4EF6-9384-CEFD6B95786F}" dt="2025-09-18T13:57:45.429" v="3562" actId="20577"/>
          <ac:graphicFrameMkLst>
            <pc:docMk/>
            <pc:sldMk cId="3444513092" sldId="269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1:13.645" v="3980" actId="1076"/>
        <pc:sldMkLst>
          <pc:docMk/>
          <pc:sldMk cId="2617963360" sldId="270"/>
        </pc:sldMkLst>
        <pc:graphicFrameChg chg="mod modGraphic">
          <ac:chgData name="Louise Perkins" userId="45cc8c54-6001-457c-b623-287ea620a771" providerId="ADAL" clId="{4772F902-B99B-4EF6-9384-CEFD6B95786F}" dt="2025-09-18T13:18:52.987" v="2696" actId="20577"/>
          <ac:graphicFrameMkLst>
            <pc:docMk/>
            <pc:sldMk cId="2617963360" sldId="270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1:13.645" v="3980" actId="1076"/>
          <ac:picMkLst>
            <pc:docMk/>
            <pc:sldMk cId="2617963360" sldId="270"/>
            <ac:picMk id="3" creationId="{1D847696-AE7C-7401-C23D-BBDFF640C9CD}"/>
          </ac:picMkLst>
        </pc:picChg>
        <pc:picChg chg="del">
          <ac:chgData name="Louise Perkins" userId="45cc8c54-6001-457c-b623-287ea620a771" providerId="ADAL" clId="{4772F902-B99B-4EF6-9384-CEFD6B95786F}" dt="2025-09-18T14:11:10.499" v="3978" actId="478"/>
          <ac:picMkLst>
            <pc:docMk/>
            <pc:sldMk cId="2617963360" sldId="270"/>
            <ac:picMk id="10" creationId="{3E135F6E-1007-4AAD-A886-141323C4BC81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3:52.484" v="4008"/>
        <pc:sldMkLst>
          <pc:docMk/>
          <pc:sldMk cId="455176356" sldId="271"/>
        </pc:sldMkLst>
        <pc:graphicFrameChg chg="modGraphic">
          <ac:chgData name="Louise Perkins" userId="45cc8c54-6001-457c-b623-287ea620a771" providerId="ADAL" clId="{4772F902-B99B-4EF6-9384-CEFD6B95786F}" dt="2025-09-18T13:57:56.345" v="3568" actId="20577"/>
          <ac:graphicFrameMkLst>
            <pc:docMk/>
            <pc:sldMk cId="455176356" sldId="271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3:52.484" v="4008"/>
          <ac:picMkLst>
            <pc:docMk/>
            <pc:sldMk cId="455176356" sldId="271"/>
            <ac:picMk id="3" creationId="{616D5B0C-3E97-D3D2-7626-DAC9B94BA775}"/>
          </ac:picMkLst>
        </pc:picChg>
        <pc:picChg chg="del">
          <ac:chgData name="Louise Perkins" userId="45cc8c54-6001-457c-b623-287ea620a771" providerId="ADAL" clId="{4772F902-B99B-4EF6-9384-CEFD6B95786F}" dt="2025-09-18T14:13:50.853" v="4007" actId="478"/>
          <ac:picMkLst>
            <pc:docMk/>
            <pc:sldMk cId="455176356" sldId="271"/>
            <ac:picMk id="11" creationId="{8C944294-2641-4445-B6A2-C40110F613CE}"/>
          </ac:picMkLst>
        </pc:picChg>
      </pc:sldChg>
      <pc:sldChg chg="modSp mod">
        <pc:chgData name="Louise Perkins" userId="45cc8c54-6001-457c-b623-287ea620a771" providerId="ADAL" clId="{4772F902-B99B-4EF6-9384-CEFD6B95786F}" dt="2025-09-18T13:58:13.705" v="3578" actId="20577"/>
        <pc:sldMkLst>
          <pc:docMk/>
          <pc:sldMk cId="2940178519" sldId="272"/>
        </pc:sldMkLst>
        <pc:graphicFrameChg chg="modGraphic">
          <ac:chgData name="Louise Perkins" userId="45cc8c54-6001-457c-b623-287ea620a771" providerId="ADAL" clId="{4772F902-B99B-4EF6-9384-CEFD6B95786F}" dt="2025-09-18T13:58:13.705" v="3578" actId="20577"/>
          <ac:graphicFrameMkLst>
            <pc:docMk/>
            <pc:sldMk cId="2940178519" sldId="272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9:01.995" v="3615" actId="20577"/>
        <pc:sldMkLst>
          <pc:docMk/>
          <pc:sldMk cId="1367183376" sldId="273"/>
        </pc:sldMkLst>
        <pc:graphicFrameChg chg="modGraphic">
          <ac:chgData name="Louise Perkins" userId="45cc8c54-6001-457c-b623-287ea620a771" providerId="ADAL" clId="{4772F902-B99B-4EF6-9384-CEFD6B95786F}" dt="2025-09-18T13:59:01.995" v="3615" actId="20577"/>
          <ac:graphicFrameMkLst>
            <pc:docMk/>
            <pc:sldMk cId="1367183376" sldId="273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9:29.391" v="3635" actId="20577"/>
        <pc:sldMkLst>
          <pc:docMk/>
          <pc:sldMk cId="2778347226" sldId="274"/>
        </pc:sldMkLst>
        <pc:graphicFrameChg chg="modGraphic">
          <ac:chgData name="Louise Perkins" userId="45cc8c54-6001-457c-b623-287ea620a771" providerId="ADAL" clId="{4772F902-B99B-4EF6-9384-CEFD6B95786F}" dt="2025-09-18T13:59:29.391" v="3635" actId="20577"/>
          <ac:graphicFrameMkLst>
            <pc:docMk/>
            <pc:sldMk cId="2778347226" sldId="274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1:24.951" v="3983" actId="1076"/>
        <pc:sldMkLst>
          <pc:docMk/>
          <pc:sldMk cId="4207048234" sldId="275"/>
        </pc:sldMkLst>
        <pc:graphicFrameChg chg="mod modGraphic">
          <ac:chgData name="Louise Perkins" userId="45cc8c54-6001-457c-b623-287ea620a771" providerId="ADAL" clId="{4772F902-B99B-4EF6-9384-CEFD6B95786F}" dt="2025-09-18T13:22:42.064" v="2798" actId="6549"/>
          <ac:graphicFrameMkLst>
            <pc:docMk/>
            <pc:sldMk cId="4207048234" sldId="275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1:24.951" v="3983" actId="1076"/>
          <ac:picMkLst>
            <pc:docMk/>
            <pc:sldMk cId="4207048234" sldId="275"/>
            <ac:picMk id="3" creationId="{74541F58-8141-E7F2-5BD7-989FE7FE780D}"/>
          </ac:picMkLst>
        </pc:picChg>
        <pc:picChg chg="del">
          <ac:chgData name="Louise Perkins" userId="45cc8c54-6001-457c-b623-287ea620a771" providerId="ADAL" clId="{4772F902-B99B-4EF6-9384-CEFD6B95786F}" dt="2025-09-18T14:11:21.358" v="3981" actId="478"/>
          <ac:picMkLst>
            <pc:docMk/>
            <pc:sldMk cId="4207048234" sldId="275"/>
            <ac:picMk id="5" creationId="{E413A4BE-1594-4712-8D0B-1EE0BBA68C88}"/>
          </ac:picMkLst>
        </pc:picChg>
        <pc:picChg chg="mod">
          <ac:chgData name="Louise Perkins" userId="45cc8c54-6001-457c-b623-287ea620a771" providerId="ADAL" clId="{4772F902-B99B-4EF6-9384-CEFD6B95786F}" dt="2025-09-18T13:22:50.494" v="2799" actId="1076"/>
          <ac:picMkLst>
            <pc:docMk/>
            <pc:sldMk cId="4207048234" sldId="275"/>
            <ac:picMk id="1026" creationId="{00000000-0000-0000-0000-000000000000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4:09.076" v="4011" actId="1076"/>
        <pc:sldMkLst>
          <pc:docMk/>
          <pc:sldMk cId="428452479" sldId="276"/>
        </pc:sldMkLst>
        <pc:graphicFrameChg chg="modGraphic">
          <ac:chgData name="Louise Perkins" userId="45cc8c54-6001-457c-b623-287ea620a771" providerId="ADAL" clId="{4772F902-B99B-4EF6-9384-CEFD6B95786F}" dt="2025-09-18T13:59:53.447" v="3649" actId="20577"/>
          <ac:graphicFrameMkLst>
            <pc:docMk/>
            <pc:sldMk cId="428452479" sldId="276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4:09.076" v="4011" actId="1076"/>
          <ac:picMkLst>
            <pc:docMk/>
            <pc:sldMk cId="428452479" sldId="276"/>
            <ac:picMk id="3" creationId="{C85B68AD-7628-DCC6-7C3B-3AED3DD4333E}"/>
          </ac:picMkLst>
        </pc:picChg>
        <pc:picChg chg="del">
          <ac:chgData name="Louise Perkins" userId="45cc8c54-6001-457c-b623-287ea620a771" providerId="ADAL" clId="{4772F902-B99B-4EF6-9384-CEFD6B95786F}" dt="2025-09-18T14:14:05.399" v="4009" actId="478"/>
          <ac:picMkLst>
            <pc:docMk/>
            <pc:sldMk cId="428452479" sldId="276"/>
            <ac:picMk id="7" creationId="{583CA5B3-EC5B-41B6-8EDD-F5E8FF15A431}"/>
          </ac:picMkLst>
        </pc:picChg>
      </pc:sldChg>
      <pc:sldChg chg="modSp mod">
        <pc:chgData name="Louise Perkins" userId="45cc8c54-6001-457c-b623-287ea620a771" providerId="ADAL" clId="{4772F902-B99B-4EF6-9384-CEFD6B95786F}" dt="2025-09-18T14:01:35.741" v="3739" actId="20577"/>
        <pc:sldMkLst>
          <pc:docMk/>
          <pc:sldMk cId="889943563" sldId="277"/>
        </pc:sldMkLst>
        <pc:graphicFrameChg chg="modGraphic">
          <ac:chgData name="Louise Perkins" userId="45cc8c54-6001-457c-b623-287ea620a771" providerId="ADAL" clId="{4772F902-B99B-4EF6-9384-CEFD6B95786F}" dt="2025-09-18T14:01:35.741" v="3739" actId="20577"/>
          <ac:graphicFrameMkLst>
            <pc:docMk/>
            <pc:sldMk cId="889943563" sldId="277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0:21.688" v="3677" actId="20577"/>
        <pc:sldMkLst>
          <pc:docMk/>
          <pc:sldMk cId="2054135525" sldId="278"/>
        </pc:sldMkLst>
        <pc:graphicFrameChg chg="modGraphic">
          <ac:chgData name="Louise Perkins" userId="45cc8c54-6001-457c-b623-287ea620a771" providerId="ADAL" clId="{4772F902-B99B-4EF6-9384-CEFD6B95786F}" dt="2025-09-18T14:00:21.688" v="3677" actId="20577"/>
          <ac:graphicFrameMkLst>
            <pc:docMk/>
            <pc:sldMk cId="2054135525" sldId="278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2:06.121" v="3761" actId="20577"/>
        <pc:sldMkLst>
          <pc:docMk/>
          <pc:sldMk cId="2336976116" sldId="279"/>
        </pc:sldMkLst>
        <pc:graphicFrameChg chg="modGraphic">
          <ac:chgData name="Louise Perkins" userId="45cc8c54-6001-457c-b623-287ea620a771" providerId="ADAL" clId="{4772F902-B99B-4EF6-9384-CEFD6B95786F}" dt="2025-09-18T14:02:06.121" v="3761" actId="20577"/>
          <ac:graphicFrameMkLst>
            <pc:docMk/>
            <pc:sldMk cId="2336976116" sldId="279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1:37.782" v="3985"/>
        <pc:sldMkLst>
          <pc:docMk/>
          <pc:sldMk cId="2118523839" sldId="280"/>
        </pc:sldMkLst>
        <pc:graphicFrameChg chg="mod modGraphic">
          <ac:chgData name="Louise Perkins" userId="45cc8c54-6001-457c-b623-287ea620a771" providerId="ADAL" clId="{4772F902-B99B-4EF6-9384-CEFD6B95786F}" dt="2025-09-18T13:26:17.260" v="2862" actId="113"/>
          <ac:graphicFrameMkLst>
            <pc:docMk/>
            <pc:sldMk cId="2118523839" sldId="280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1:37.782" v="3985"/>
          <ac:picMkLst>
            <pc:docMk/>
            <pc:sldMk cId="2118523839" sldId="280"/>
            <ac:picMk id="5" creationId="{92502EDE-DE84-A732-A1BC-591346654C8F}"/>
          </ac:picMkLst>
        </pc:picChg>
        <pc:picChg chg="del">
          <ac:chgData name="Louise Perkins" userId="45cc8c54-6001-457c-b623-287ea620a771" providerId="ADAL" clId="{4772F902-B99B-4EF6-9384-CEFD6B95786F}" dt="2025-09-18T14:11:36.147" v="3984" actId="478"/>
          <ac:picMkLst>
            <pc:docMk/>
            <pc:sldMk cId="2118523839" sldId="280"/>
            <ac:picMk id="7" creationId="{1310CDF4-B40B-4A03-8677-78000E432990}"/>
          </ac:picMkLst>
        </pc:picChg>
      </pc:sldChg>
      <pc:sldChg chg="modSp mod">
        <pc:chgData name="Louise Perkins" userId="45cc8c54-6001-457c-b623-287ea620a771" providerId="ADAL" clId="{4772F902-B99B-4EF6-9384-CEFD6B95786F}" dt="2025-09-18T14:02:16.351" v="3769" actId="20577"/>
        <pc:sldMkLst>
          <pc:docMk/>
          <pc:sldMk cId="3393856712" sldId="281"/>
        </pc:sldMkLst>
        <pc:graphicFrameChg chg="modGraphic">
          <ac:chgData name="Louise Perkins" userId="45cc8c54-6001-457c-b623-287ea620a771" providerId="ADAL" clId="{4772F902-B99B-4EF6-9384-CEFD6B95786F}" dt="2025-09-18T14:02:16.351" v="3769" actId="20577"/>
          <ac:graphicFrameMkLst>
            <pc:docMk/>
            <pc:sldMk cId="3393856712" sldId="281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3:49.285" v="3839" actId="1076"/>
        <pc:sldMkLst>
          <pc:docMk/>
          <pc:sldMk cId="3915106870" sldId="282"/>
        </pc:sldMkLst>
        <pc:graphicFrameChg chg="modGraphic">
          <ac:chgData name="Louise Perkins" userId="45cc8c54-6001-457c-b623-287ea620a771" providerId="ADAL" clId="{4772F902-B99B-4EF6-9384-CEFD6B95786F}" dt="2025-09-18T14:03:45.760" v="3838" actId="20577"/>
          <ac:graphicFrameMkLst>
            <pc:docMk/>
            <pc:sldMk cId="3915106870" sldId="282"/>
            <ac:graphicFrameMk id="2" creationId="{00000000-0000-0000-0000-000000000000}"/>
          </ac:graphicFrameMkLst>
        </pc:graphicFrameChg>
        <pc:picChg chg="mod">
          <ac:chgData name="Louise Perkins" userId="45cc8c54-6001-457c-b623-287ea620a771" providerId="ADAL" clId="{4772F902-B99B-4EF6-9384-CEFD6B95786F}" dt="2025-09-18T14:03:49.285" v="3839" actId="1076"/>
          <ac:picMkLst>
            <pc:docMk/>
            <pc:sldMk cId="3915106870" sldId="282"/>
            <ac:picMk id="5" creationId="{3866FE5E-634D-428C-95EF-1D6A5F64995B}"/>
          </ac:picMkLst>
        </pc:picChg>
      </pc:sldChg>
      <pc:sldChg chg="modSp mod">
        <pc:chgData name="Louise Perkins" userId="45cc8c54-6001-457c-b623-287ea620a771" providerId="ADAL" clId="{4772F902-B99B-4EF6-9384-CEFD6B95786F}" dt="2025-09-18T14:03:10.962" v="3800" actId="20577"/>
        <pc:sldMkLst>
          <pc:docMk/>
          <pc:sldMk cId="1224984567" sldId="283"/>
        </pc:sldMkLst>
        <pc:graphicFrameChg chg="modGraphic">
          <ac:chgData name="Louise Perkins" userId="45cc8c54-6001-457c-b623-287ea620a771" providerId="ADAL" clId="{4772F902-B99B-4EF6-9384-CEFD6B95786F}" dt="2025-09-18T14:03:10.962" v="3800" actId="20577"/>
          <ac:graphicFrameMkLst>
            <pc:docMk/>
            <pc:sldMk cId="1224984567" sldId="283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4:02.248" v="3849" actId="20577"/>
        <pc:sldMkLst>
          <pc:docMk/>
          <pc:sldMk cId="1374051390" sldId="285"/>
        </pc:sldMkLst>
        <pc:graphicFrameChg chg="modGraphic">
          <ac:chgData name="Louise Perkins" userId="45cc8c54-6001-457c-b623-287ea620a771" providerId="ADAL" clId="{4772F902-B99B-4EF6-9384-CEFD6B95786F}" dt="2025-09-18T14:04:02.248" v="3849" actId="20577"/>
          <ac:graphicFrameMkLst>
            <pc:docMk/>
            <pc:sldMk cId="1374051390" sldId="285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4:15.928" v="3857" actId="20577"/>
        <pc:sldMkLst>
          <pc:docMk/>
          <pc:sldMk cId="2839234373" sldId="287"/>
        </pc:sldMkLst>
        <pc:graphicFrameChg chg="modGraphic">
          <ac:chgData name="Louise Perkins" userId="45cc8c54-6001-457c-b623-287ea620a771" providerId="ADAL" clId="{4772F902-B99B-4EF6-9384-CEFD6B95786F}" dt="2025-09-18T14:04:15.928" v="3857" actId="20577"/>
          <ac:graphicFrameMkLst>
            <pc:docMk/>
            <pc:sldMk cId="2839234373" sldId="287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4:22.934" v="3859" actId="20577"/>
        <pc:sldMkLst>
          <pc:docMk/>
          <pc:sldMk cId="311745163" sldId="288"/>
        </pc:sldMkLst>
        <pc:graphicFrameChg chg="modGraphic">
          <ac:chgData name="Louise Perkins" userId="45cc8c54-6001-457c-b623-287ea620a771" providerId="ADAL" clId="{4772F902-B99B-4EF6-9384-CEFD6B95786F}" dt="2025-09-18T14:04:22.934" v="3859" actId="20577"/>
          <ac:graphicFrameMkLst>
            <pc:docMk/>
            <pc:sldMk cId="311745163" sldId="288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4:28.243" v="3863" actId="20577"/>
        <pc:sldMkLst>
          <pc:docMk/>
          <pc:sldMk cId="1375350443" sldId="289"/>
        </pc:sldMkLst>
        <pc:graphicFrameChg chg="modGraphic">
          <ac:chgData name="Louise Perkins" userId="45cc8c54-6001-457c-b623-287ea620a771" providerId="ADAL" clId="{4772F902-B99B-4EF6-9384-CEFD6B95786F}" dt="2025-09-18T14:04:28.243" v="3863" actId="20577"/>
          <ac:graphicFrameMkLst>
            <pc:docMk/>
            <pc:sldMk cId="1375350443" sldId="289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4:19.395" v="4013"/>
        <pc:sldMkLst>
          <pc:docMk/>
          <pc:sldMk cId="1664935355" sldId="290"/>
        </pc:sldMkLst>
        <pc:graphicFrameChg chg="modGraphic">
          <ac:chgData name="Louise Perkins" userId="45cc8c54-6001-457c-b623-287ea620a771" providerId="ADAL" clId="{4772F902-B99B-4EF6-9384-CEFD6B95786F}" dt="2025-09-18T14:02:52.392" v="3792" actId="20577"/>
          <ac:graphicFrameMkLst>
            <pc:docMk/>
            <pc:sldMk cId="1664935355" sldId="290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4:19.395" v="4013"/>
          <ac:picMkLst>
            <pc:docMk/>
            <pc:sldMk cId="1664935355" sldId="290"/>
            <ac:picMk id="4" creationId="{D6975A0B-3E30-DCF2-8CFE-E05278678B6C}"/>
          </ac:picMkLst>
        </pc:picChg>
        <pc:picChg chg="del">
          <ac:chgData name="Louise Perkins" userId="45cc8c54-6001-457c-b623-287ea620a771" providerId="ADAL" clId="{4772F902-B99B-4EF6-9384-CEFD6B95786F}" dt="2025-09-18T14:14:18.032" v="4012" actId="478"/>
          <ac:picMkLst>
            <pc:docMk/>
            <pc:sldMk cId="1664935355" sldId="290"/>
            <ac:picMk id="5" creationId="{8088DDE3-0E1B-4667-B795-BD261D86A579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1:48.625" v="3988" actId="1076"/>
        <pc:sldMkLst>
          <pc:docMk/>
          <pc:sldMk cId="2933050811" sldId="291"/>
        </pc:sldMkLst>
        <pc:graphicFrameChg chg="mod modGraphic">
          <ac:chgData name="Louise Perkins" userId="45cc8c54-6001-457c-b623-287ea620a771" providerId="ADAL" clId="{4772F902-B99B-4EF6-9384-CEFD6B95786F}" dt="2025-09-18T13:29:33.266" v="2926" actId="113"/>
          <ac:graphicFrameMkLst>
            <pc:docMk/>
            <pc:sldMk cId="2933050811" sldId="291"/>
            <ac:graphicFrameMk id="2" creationId="{00000000-0000-0000-0000-000000000000}"/>
          </ac:graphicFrameMkLst>
        </pc:graphicFrameChg>
        <pc:picChg chg="del">
          <ac:chgData name="Louise Perkins" userId="45cc8c54-6001-457c-b623-287ea620a771" providerId="ADAL" clId="{4772F902-B99B-4EF6-9384-CEFD6B95786F}" dt="2025-09-18T14:11:45.983" v="3986" actId="478"/>
          <ac:picMkLst>
            <pc:docMk/>
            <pc:sldMk cId="2933050811" sldId="291"/>
            <ac:picMk id="4" creationId="{D2B53F55-7D45-4E99-B73C-4EACED98E94B}"/>
          </ac:picMkLst>
        </pc:picChg>
        <pc:picChg chg="add mod">
          <ac:chgData name="Louise Perkins" userId="45cc8c54-6001-457c-b623-287ea620a771" providerId="ADAL" clId="{4772F902-B99B-4EF6-9384-CEFD6B95786F}" dt="2025-09-18T14:11:48.625" v="3988" actId="1076"/>
          <ac:picMkLst>
            <pc:docMk/>
            <pc:sldMk cId="2933050811" sldId="291"/>
            <ac:picMk id="6" creationId="{D9085DA8-4229-CE81-B517-813878044F09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2:00.077" v="3991" actId="1076"/>
        <pc:sldMkLst>
          <pc:docMk/>
          <pc:sldMk cId="3695030961" sldId="292"/>
        </pc:sldMkLst>
        <pc:graphicFrameChg chg="mod modGraphic">
          <ac:chgData name="Louise Perkins" userId="45cc8c54-6001-457c-b623-287ea620a771" providerId="ADAL" clId="{4772F902-B99B-4EF6-9384-CEFD6B95786F}" dt="2025-09-18T13:36:27.921" v="3087" actId="13926"/>
          <ac:graphicFrameMkLst>
            <pc:docMk/>
            <pc:sldMk cId="3695030961" sldId="292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2:00.077" v="3991" actId="1076"/>
          <ac:picMkLst>
            <pc:docMk/>
            <pc:sldMk cId="3695030961" sldId="292"/>
            <ac:picMk id="5" creationId="{A22286ED-79BE-162A-FAFC-41C9A22486C5}"/>
          </ac:picMkLst>
        </pc:picChg>
        <pc:picChg chg="del">
          <ac:chgData name="Louise Perkins" userId="45cc8c54-6001-457c-b623-287ea620a771" providerId="ADAL" clId="{4772F902-B99B-4EF6-9384-CEFD6B95786F}" dt="2025-09-18T14:11:56.866" v="3989" actId="478"/>
          <ac:picMkLst>
            <pc:docMk/>
            <pc:sldMk cId="3695030961" sldId="292"/>
            <ac:picMk id="8" creationId="{A419D829-427C-469B-8465-3D26FD5C3680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4:32.281" v="4015"/>
        <pc:sldMkLst>
          <pc:docMk/>
          <pc:sldMk cId="3111415749" sldId="293"/>
        </pc:sldMkLst>
        <pc:graphicFrameChg chg="modGraphic">
          <ac:chgData name="Louise Perkins" userId="45cc8c54-6001-457c-b623-287ea620a771" providerId="ADAL" clId="{4772F902-B99B-4EF6-9384-CEFD6B95786F}" dt="2025-09-18T14:04:41.256" v="3871" actId="20577"/>
          <ac:graphicFrameMkLst>
            <pc:docMk/>
            <pc:sldMk cId="3111415749" sldId="293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4:32.281" v="4015"/>
          <ac:picMkLst>
            <pc:docMk/>
            <pc:sldMk cId="3111415749" sldId="293"/>
            <ac:picMk id="5" creationId="{FD8BFB3C-8FFF-BEB2-94F1-2FC73916EEC3}"/>
          </ac:picMkLst>
        </pc:picChg>
        <pc:picChg chg="del">
          <ac:chgData name="Louise Perkins" userId="45cc8c54-6001-457c-b623-287ea620a771" providerId="ADAL" clId="{4772F902-B99B-4EF6-9384-CEFD6B95786F}" dt="2025-09-18T14:14:30.788" v="4014" actId="478"/>
          <ac:picMkLst>
            <pc:docMk/>
            <pc:sldMk cId="3111415749" sldId="293"/>
            <ac:picMk id="7" creationId="{FC3E6DB3-C3DC-4C71-AADB-729F5626295C}"/>
          </ac:picMkLst>
        </pc:picChg>
      </pc:sldChg>
      <pc:sldChg chg="modSp mod">
        <pc:chgData name="Louise Perkins" userId="45cc8c54-6001-457c-b623-287ea620a771" providerId="ADAL" clId="{4772F902-B99B-4EF6-9384-CEFD6B95786F}" dt="2025-09-18T14:04:49.546" v="3876" actId="20577"/>
        <pc:sldMkLst>
          <pc:docMk/>
          <pc:sldMk cId="3153387607" sldId="295"/>
        </pc:sldMkLst>
        <pc:graphicFrameChg chg="modGraphic">
          <ac:chgData name="Louise Perkins" userId="45cc8c54-6001-457c-b623-287ea620a771" providerId="ADAL" clId="{4772F902-B99B-4EF6-9384-CEFD6B95786F}" dt="2025-09-18T14:04:49.546" v="3876" actId="20577"/>
          <ac:graphicFrameMkLst>
            <pc:docMk/>
            <pc:sldMk cId="3153387607" sldId="295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2:08.019" v="3993"/>
        <pc:sldMkLst>
          <pc:docMk/>
          <pc:sldMk cId="1642005955" sldId="296"/>
        </pc:sldMkLst>
        <pc:graphicFrameChg chg="mod modGraphic">
          <ac:chgData name="Louise Perkins" userId="45cc8c54-6001-457c-b623-287ea620a771" providerId="ADAL" clId="{4772F902-B99B-4EF6-9384-CEFD6B95786F}" dt="2025-09-18T13:37:49.924" v="3104" actId="13926"/>
          <ac:graphicFrameMkLst>
            <pc:docMk/>
            <pc:sldMk cId="1642005955" sldId="296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2:08.019" v="3993"/>
          <ac:picMkLst>
            <pc:docMk/>
            <pc:sldMk cId="1642005955" sldId="296"/>
            <ac:picMk id="4" creationId="{160CA922-ADFE-61F5-853B-864DFC95D304}"/>
          </ac:picMkLst>
        </pc:picChg>
        <pc:picChg chg="del">
          <ac:chgData name="Louise Perkins" userId="45cc8c54-6001-457c-b623-287ea620a771" providerId="ADAL" clId="{4772F902-B99B-4EF6-9384-CEFD6B95786F}" dt="2025-09-18T14:12:05.545" v="3992" actId="478"/>
          <ac:picMkLst>
            <pc:docMk/>
            <pc:sldMk cId="1642005955" sldId="296"/>
            <ac:picMk id="8" creationId="{97C6F861-4EA3-4CBF-9D7D-42D760C64C14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4:41.688" v="4017"/>
        <pc:sldMkLst>
          <pc:docMk/>
          <pc:sldMk cId="956821104" sldId="297"/>
        </pc:sldMkLst>
        <pc:graphicFrameChg chg="modGraphic">
          <ac:chgData name="Louise Perkins" userId="45cc8c54-6001-457c-b623-287ea620a771" providerId="ADAL" clId="{4772F902-B99B-4EF6-9384-CEFD6B95786F}" dt="2025-09-18T14:05:42.944" v="3900" actId="20577"/>
          <ac:graphicFrameMkLst>
            <pc:docMk/>
            <pc:sldMk cId="956821104" sldId="297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4:41.688" v="4017"/>
          <ac:picMkLst>
            <pc:docMk/>
            <pc:sldMk cId="956821104" sldId="297"/>
            <ac:picMk id="4" creationId="{D846F5C6-38FF-8A91-B551-E1750859AD1C}"/>
          </ac:picMkLst>
        </pc:picChg>
        <pc:picChg chg="del">
          <ac:chgData name="Louise Perkins" userId="45cc8c54-6001-457c-b623-287ea620a771" providerId="ADAL" clId="{4772F902-B99B-4EF6-9384-CEFD6B95786F}" dt="2025-09-18T14:14:40.269" v="4016" actId="478"/>
          <ac:picMkLst>
            <pc:docMk/>
            <pc:sldMk cId="956821104" sldId="297"/>
            <ac:picMk id="5" creationId="{59899FC0-3A74-4940-A759-2FD28452C4A3}"/>
          </ac:picMkLst>
        </pc:picChg>
      </pc:sldChg>
      <pc:sldChg chg="modSp mod">
        <pc:chgData name="Louise Perkins" userId="45cc8c54-6001-457c-b623-287ea620a771" providerId="ADAL" clId="{4772F902-B99B-4EF6-9384-CEFD6B95786F}" dt="2025-09-18T14:05:45.910" v="3902" actId="20577"/>
        <pc:sldMkLst>
          <pc:docMk/>
          <pc:sldMk cId="2444639067" sldId="298"/>
        </pc:sldMkLst>
        <pc:graphicFrameChg chg="modGraphic">
          <ac:chgData name="Louise Perkins" userId="45cc8c54-6001-457c-b623-287ea620a771" providerId="ADAL" clId="{4772F902-B99B-4EF6-9384-CEFD6B95786F}" dt="2025-09-18T14:05:45.910" v="3902" actId="20577"/>
          <ac:graphicFrameMkLst>
            <pc:docMk/>
            <pc:sldMk cId="2444639067" sldId="298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2:17.087" v="3995"/>
        <pc:sldMkLst>
          <pc:docMk/>
          <pc:sldMk cId="755537282" sldId="299"/>
        </pc:sldMkLst>
        <pc:graphicFrameChg chg="mod modGraphic">
          <ac:chgData name="Louise Perkins" userId="45cc8c54-6001-457c-b623-287ea620a771" providerId="ADAL" clId="{4772F902-B99B-4EF6-9384-CEFD6B95786F}" dt="2025-09-18T13:42:53.363" v="3183" actId="13926"/>
          <ac:graphicFrameMkLst>
            <pc:docMk/>
            <pc:sldMk cId="755537282" sldId="299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2:17.087" v="3995"/>
          <ac:picMkLst>
            <pc:docMk/>
            <pc:sldMk cId="755537282" sldId="299"/>
            <ac:picMk id="4" creationId="{355604F9-607D-9A88-ADEC-306F810E87E0}"/>
          </ac:picMkLst>
        </pc:picChg>
        <pc:picChg chg="del">
          <ac:chgData name="Louise Perkins" userId="45cc8c54-6001-457c-b623-287ea620a771" providerId="ADAL" clId="{4772F902-B99B-4EF6-9384-CEFD6B95786F}" dt="2025-09-18T14:12:15.738" v="3994" actId="478"/>
          <ac:picMkLst>
            <pc:docMk/>
            <pc:sldMk cId="755537282" sldId="299"/>
            <ac:picMk id="9" creationId="{D6664DF6-8ACA-4181-AF9D-F62592299DAA}"/>
          </ac:picMkLst>
        </pc:picChg>
      </pc:sldChg>
      <pc:sldChg chg="addSp delSp modSp add del mod">
        <pc:chgData name="Louise Perkins" userId="45cc8c54-6001-457c-b623-287ea620a771" providerId="ADAL" clId="{4772F902-B99B-4EF6-9384-CEFD6B95786F}" dt="2025-09-18T14:14:53.709" v="4021"/>
        <pc:sldMkLst>
          <pc:docMk/>
          <pc:sldMk cId="985198891" sldId="300"/>
        </pc:sldMkLst>
        <pc:graphicFrameChg chg="modGraphic">
          <ac:chgData name="Louise Perkins" userId="45cc8c54-6001-457c-b623-287ea620a771" providerId="ADAL" clId="{4772F902-B99B-4EF6-9384-CEFD6B95786F}" dt="2025-09-18T14:06:00.605" v="3906" actId="20577"/>
          <ac:graphicFrameMkLst>
            <pc:docMk/>
            <pc:sldMk cId="985198891" sldId="300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4:53.709" v="4021"/>
          <ac:picMkLst>
            <pc:docMk/>
            <pc:sldMk cId="985198891" sldId="300"/>
            <ac:picMk id="4" creationId="{D13672FD-6C3C-4CDE-82B3-E05894F56D0E}"/>
          </ac:picMkLst>
        </pc:picChg>
        <pc:picChg chg="del">
          <ac:chgData name="Louise Perkins" userId="45cc8c54-6001-457c-b623-287ea620a771" providerId="ADAL" clId="{4772F902-B99B-4EF6-9384-CEFD6B95786F}" dt="2025-09-18T14:14:52.398" v="4020" actId="478"/>
          <ac:picMkLst>
            <pc:docMk/>
            <pc:sldMk cId="985198891" sldId="300"/>
            <ac:picMk id="8" creationId="{F913D3B3-37A4-4901-B87B-ABBD3B7377EA}"/>
          </ac:picMkLst>
        </pc:picChg>
      </pc:sldChg>
      <pc:sldChg chg="modSp mod">
        <pc:chgData name="Louise Perkins" userId="45cc8c54-6001-457c-b623-287ea620a771" providerId="ADAL" clId="{4772F902-B99B-4EF6-9384-CEFD6B95786F}" dt="2025-09-18T14:06:25.919" v="3918" actId="20577"/>
        <pc:sldMkLst>
          <pc:docMk/>
          <pc:sldMk cId="3776697771" sldId="302"/>
        </pc:sldMkLst>
        <pc:graphicFrameChg chg="modGraphic">
          <ac:chgData name="Louise Perkins" userId="45cc8c54-6001-457c-b623-287ea620a771" providerId="ADAL" clId="{4772F902-B99B-4EF6-9384-CEFD6B95786F}" dt="2025-09-18T14:06:25.919" v="3918" actId="20577"/>
          <ac:graphicFrameMkLst>
            <pc:docMk/>
            <pc:sldMk cId="3776697771" sldId="302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6:45.111" v="3930" actId="20577"/>
        <pc:sldMkLst>
          <pc:docMk/>
          <pc:sldMk cId="1842674539" sldId="303"/>
        </pc:sldMkLst>
        <pc:graphicFrameChg chg="modGraphic">
          <ac:chgData name="Louise Perkins" userId="45cc8c54-6001-457c-b623-287ea620a771" providerId="ADAL" clId="{4772F902-B99B-4EF6-9384-CEFD6B95786F}" dt="2025-09-18T14:06:45.111" v="3930" actId="20577"/>
          <ac:graphicFrameMkLst>
            <pc:docMk/>
            <pc:sldMk cId="1842674539" sldId="303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6:14.753" v="3910" actId="20577"/>
        <pc:sldMkLst>
          <pc:docMk/>
          <pc:sldMk cId="719906236" sldId="304"/>
        </pc:sldMkLst>
        <pc:graphicFrameChg chg="modGraphic">
          <ac:chgData name="Louise Perkins" userId="45cc8c54-6001-457c-b623-287ea620a771" providerId="ADAL" clId="{4772F902-B99B-4EF6-9384-CEFD6B95786F}" dt="2025-09-18T14:06:14.753" v="3910" actId="20577"/>
          <ac:graphicFrameMkLst>
            <pc:docMk/>
            <pc:sldMk cId="719906236" sldId="304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2:27.438" v="3998" actId="1076"/>
        <pc:sldMkLst>
          <pc:docMk/>
          <pc:sldMk cId="1531657641" sldId="305"/>
        </pc:sldMkLst>
        <pc:graphicFrameChg chg="mod modGraphic">
          <ac:chgData name="Louise Perkins" userId="45cc8c54-6001-457c-b623-287ea620a771" providerId="ADAL" clId="{4772F902-B99B-4EF6-9384-CEFD6B95786F}" dt="2025-09-18T13:45:41.782" v="3254" actId="13926"/>
          <ac:graphicFrameMkLst>
            <pc:docMk/>
            <pc:sldMk cId="1531657641" sldId="305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2:27.438" v="3998" actId="1076"/>
          <ac:picMkLst>
            <pc:docMk/>
            <pc:sldMk cId="1531657641" sldId="305"/>
            <ac:picMk id="4" creationId="{377BE624-BF3E-9DAB-CF78-548E7D1F8E62}"/>
          </ac:picMkLst>
        </pc:picChg>
        <pc:picChg chg="del">
          <ac:chgData name="Louise Perkins" userId="45cc8c54-6001-457c-b623-287ea620a771" providerId="ADAL" clId="{4772F902-B99B-4EF6-9384-CEFD6B95786F}" dt="2025-09-18T14:12:24.067" v="3996" actId="478"/>
          <ac:picMkLst>
            <pc:docMk/>
            <pc:sldMk cId="1531657641" sldId="305"/>
            <ac:picMk id="9" creationId="{6AD83FA0-3E4E-4EAA-8A7B-1DC34E238A95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4:15:05.397" v="4023"/>
        <pc:sldMkLst>
          <pc:docMk/>
          <pc:sldMk cId="1037656151" sldId="306"/>
        </pc:sldMkLst>
        <pc:graphicFrameChg chg="modGraphic">
          <ac:chgData name="Louise Perkins" userId="45cc8c54-6001-457c-b623-287ea620a771" providerId="ADAL" clId="{4772F902-B99B-4EF6-9384-CEFD6B95786F}" dt="2025-09-18T14:06:06.246" v="3908" actId="20577"/>
          <ac:graphicFrameMkLst>
            <pc:docMk/>
            <pc:sldMk cId="1037656151" sldId="306"/>
            <ac:graphicFrameMk id="2" creationId="{00000000-0000-0000-0000-000000000000}"/>
          </ac:graphicFrameMkLst>
        </pc:graphicFrameChg>
        <pc:picChg chg="add mod">
          <ac:chgData name="Louise Perkins" userId="45cc8c54-6001-457c-b623-287ea620a771" providerId="ADAL" clId="{4772F902-B99B-4EF6-9384-CEFD6B95786F}" dt="2025-09-18T14:15:05.397" v="4023"/>
          <ac:picMkLst>
            <pc:docMk/>
            <pc:sldMk cId="1037656151" sldId="306"/>
            <ac:picMk id="4" creationId="{DEC87704-6116-C024-4BAE-06409CCCB8F4}"/>
          </ac:picMkLst>
        </pc:picChg>
        <pc:picChg chg="del">
          <ac:chgData name="Louise Perkins" userId="45cc8c54-6001-457c-b623-287ea620a771" providerId="ADAL" clId="{4772F902-B99B-4EF6-9384-CEFD6B95786F}" dt="2025-09-18T14:15:03.731" v="4022" actId="478"/>
          <ac:picMkLst>
            <pc:docMk/>
            <pc:sldMk cId="1037656151" sldId="306"/>
            <ac:picMk id="9" creationId="{4533B25D-9F58-4DF2-A143-2D9BF8FFC270}"/>
          </ac:picMkLst>
        </pc:picChg>
      </pc:sldChg>
      <pc:sldChg chg="modSp mod">
        <pc:chgData name="Louise Perkins" userId="45cc8c54-6001-457c-b623-287ea620a771" providerId="ADAL" clId="{4772F902-B99B-4EF6-9384-CEFD6B95786F}" dt="2025-09-18T14:06:30.602" v="3920" actId="20577"/>
        <pc:sldMkLst>
          <pc:docMk/>
          <pc:sldMk cId="4170846896" sldId="307"/>
        </pc:sldMkLst>
        <pc:graphicFrameChg chg="modGraphic">
          <ac:chgData name="Louise Perkins" userId="45cc8c54-6001-457c-b623-287ea620a771" providerId="ADAL" clId="{4772F902-B99B-4EF6-9384-CEFD6B95786F}" dt="2025-09-18T14:06:30.602" v="3920" actId="20577"/>
          <ac:graphicFrameMkLst>
            <pc:docMk/>
            <pc:sldMk cId="4170846896" sldId="307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7:02.306" v="3940" actId="20577"/>
        <pc:sldMkLst>
          <pc:docMk/>
          <pc:sldMk cId="542809966" sldId="308"/>
        </pc:sldMkLst>
        <pc:graphicFrameChg chg="modGraphic">
          <ac:chgData name="Louise Perkins" userId="45cc8c54-6001-457c-b623-287ea620a771" providerId="ADAL" clId="{4772F902-B99B-4EF6-9384-CEFD6B95786F}" dt="2025-09-18T14:07:02.306" v="3940" actId="20577"/>
          <ac:graphicFrameMkLst>
            <pc:docMk/>
            <pc:sldMk cId="542809966" sldId="308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7:11.386" v="3946" actId="20577"/>
        <pc:sldMkLst>
          <pc:docMk/>
          <pc:sldMk cId="928532382" sldId="309"/>
        </pc:sldMkLst>
        <pc:graphicFrameChg chg="modGraphic">
          <ac:chgData name="Louise Perkins" userId="45cc8c54-6001-457c-b623-287ea620a771" providerId="ADAL" clId="{4772F902-B99B-4EF6-9384-CEFD6B95786F}" dt="2025-09-18T14:07:11.386" v="3946" actId="20577"/>
          <ac:graphicFrameMkLst>
            <pc:docMk/>
            <pc:sldMk cId="928532382" sldId="309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2:44.470" v="4002"/>
        <pc:sldMkLst>
          <pc:docMk/>
          <pc:sldMk cId="4182572908" sldId="310"/>
        </pc:sldMkLst>
        <pc:graphicFrameChg chg="mod modGraphic">
          <ac:chgData name="Louise Perkins" userId="45cc8c54-6001-457c-b623-287ea620a771" providerId="ADAL" clId="{4772F902-B99B-4EF6-9384-CEFD6B95786F}" dt="2025-09-18T13:53:09.218" v="3414" actId="13926"/>
          <ac:graphicFrameMkLst>
            <pc:docMk/>
            <pc:sldMk cId="4182572908" sldId="310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4772F902-B99B-4EF6-9384-CEFD6B95786F}" dt="2025-09-18T13:50:54.570" v="3351" actId="1076"/>
          <ac:graphicFrameMkLst>
            <pc:docMk/>
            <pc:sldMk cId="4182572908" sldId="310"/>
            <ac:graphicFrameMk id="6" creationId="{62F755F5-594D-4E33-93B8-BAE6FC457C5B}"/>
          </ac:graphicFrameMkLst>
        </pc:graphicFrameChg>
        <pc:picChg chg="add del">
          <ac:chgData name="Louise Perkins" userId="45cc8c54-6001-457c-b623-287ea620a771" providerId="ADAL" clId="{4772F902-B99B-4EF6-9384-CEFD6B95786F}" dt="2025-09-18T14:12:42.919" v="4001" actId="478"/>
          <ac:picMkLst>
            <pc:docMk/>
            <pc:sldMk cId="4182572908" sldId="310"/>
            <ac:picMk id="4" creationId="{26F1983A-5BB6-DDF5-85A1-A01B77FF06DD}"/>
          </ac:picMkLst>
        </pc:picChg>
        <pc:picChg chg="del">
          <ac:chgData name="Louise Perkins" userId="45cc8c54-6001-457c-b623-287ea620a771" providerId="ADAL" clId="{4772F902-B99B-4EF6-9384-CEFD6B95786F}" dt="2025-09-18T14:12:40.682" v="3999" actId="478"/>
          <ac:picMkLst>
            <pc:docMk/>
            <pc:sldMk cId="4182572908" sldId="310"/>
            <ac:picMk id="5" creationId="{CEFDC3D6-FFB4-4E01-925B-B2679D1DF00F}"/>
          </ac:picMkLst>
        </pc:picChg>
        <pc:picChg chg="add mod">
          <ac:chgData name="Louise Perkins" userId="45cc8c54-6001-457c-b623-287ea620a771" providerId="ADAL" clId="{4772F902-B99B-4EF6-9384-CEFD6B95786F}" dt="2025-09-18T14:12:44.470" v="4002"/>
          <ac:picMkLst>
            <pc:docMk/>
            <pc:sldMk cId="4182572908" sldId="310"/>
            <ac:picMk id="7" creationId="{71E9F4C8-A7C8-74D7-4DFA-271677F10CE0}"/>
          </ac:picMkLst>
        </pc:picChg>
      </pc:sldChg>
      <pc:sldChg chg="modSp mod">
        <pc:chgData name="Louise Perkins" userId="45cc8c54-6001-457c-b623-287ea620a771" providerId="ADAL" clId="{4772F902-B99B-4EF6-9384-CEFD6B95786F}" dt="2025-09-18T14:07:28.488" v="3954" actId="20577"/>
        <pc:sldMkLst>
          <pc:docMk/>
          <pc:sldMk cId="171400677" sldId="311"/>
        </pc:sldMkLst>
        <pc:graphicFrameChg chg="modGraphic">
          <ac:chgData name="Louise Perkins" userId="45cc8c54-6001-457c-b623-287ea620a771" providerId="ADAL" clId="{4772F902-B99B-4EF6-9384-CEFD6B95786F}" dt="2025-09-18T14:07:28.488" v="3954" actId="20577"/>
          <ac:graphicFrameMkLst>
            <pc:docMk/>
            <pc:sldMk cId="171400677" sldId="311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7:44.470" v="3966" actId="20577"/>
        <pc:sldMkLst>
          <pc:docMk/>
          <pc:sldMk cId="3080098393" sldId="312"/>
        </pc:sldMkLst>
        <pc:graphicFrameChg chg="modGraphic">
          <ac:chgData name="Louise Perkins" userId="45cc8c54-6001-457c-b623-287ea620a771" providerId="ADAL" clId="{4772F902-B99B-4EF6-9384-CEFD6B95786F}" dt="2025-09-18T14:07:44.470" v="3966" actId="20577"/>
          <ac:graphicFrameMkLst>
            <pc:docMk/>
            <pc:sldMk cId="3080098393" sldId="312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7:51.326" v="3970" actId="20577"/>
        <pc:sldMkLst>
          <pc:docMk/>
          <pc:sldMk cId="4215086319" sldId="313"/>
        </pc:sldMkLst>
        <pc:graphicFrameChg chg="modGraphic">
          <ac:chgData name="Louise Perkins" userId="45cc8c54-6001-457c-b623-287ea620a771" providerId="ADAL" clId="{4772F902-B99B-4EF6-9384-CEFD6B95786F}" dt="2025-09-18T14:07:51.326" v="3970" actId="20577"/>
          <ac:graphicFrameMkLst>
            <pc:docMk/>
            <pc:sldMk cId="4215086319" sldId="313"/>
            <ac:graphicFrameMk id="2" creationId="{00000000-0000-0000-0000-000000000000}"/>
          </ac:graphicFrameMkLst>
        </pc:graphicFrameChg>
      </pc:sldChg>
      <pc:sldChg chg="addSp delSp modSp mod">
        <pc:chgData name="Louise Perkins" userId="45cc8c54-6001-457c-b623-287ea620a771" providerId="ADAL" clId="{4772F902-B99B-4EF6-9384-CEFD6B95786F}" dt="2025-09-18T14:15:20.864" v="4025"/>
        <pc:sldMkLst>
          <pc:docMk/>
          <pc:sldMk cId="4285902310" sldId="314"/>
        </pc:sldMkLst>
        <pc:graphicFrameChg chg="mod modGraphic">
          <ac:chgData name="Louise Perkins" userId="45cc8c54-6001-457c-b623-287ea620a771" providerId="ADAL" clId="{4772F902-B99B-4EF6-9384-CEFD6B95786F}" dt="2025-09-18T14:07:21.618" v="3950" actId="20577"/>
          <ac:graphicFrameMkLst>
            <pc:docMk/>
            <pc:sldMk cId="4285902310" sldId="314"/>
            <ac:graphicFrameMk id="2" creationId="{00000000-0000-0000-0000-000000000000}"/>
          </ac:graphicFrameMkLst>
        </pc:graphicFrameChg>
        <pc:picChg chg="del">
          <ac:chgData name="Louise Perkins" userId="45cc8c54-6001-457c-b623-287ea620a771" providerId="ADAL" clId="{4772F902-B99B-4EF6-9384-CEFD6B95786F}" dt="2025-09-18T14:15:19.619" v="4024" actId="478"/>
          <ac:picMkLst>
            <pc:docMk/>
            <pc:sldMk cId="4285902310" sldId="314"/>
            <ac:picMk id="4" creationId="{262BA33B-FAE1-4541-8C6E-31CAC9FB1650}"/>
          </ac:picMkLst>
        </pc:picChg>
        <pc:picChg chg="add mod">
          <ac:chgData name="Louise Perkins" userId="45cc8c54-6001-457c-b623-287ea620a771" providerId="ADAL" clId="{4772F902-B99B-4EF6-9384-CEFD6B95786F}" dt="2025-09-18T14:15:20.864" v="4025"/>
          <ac:picMkLst>
            <pc:docMk/>
            <pc:sldMk cId="4285902310" sldId="314"/>
            <ac:picMk id="6" creationId="{AAE1F29E-2D1C-C102-8121-EA2617203857}"/>
          </ac:picMkLst>
        </pc:picChg>
      </pc:sldChg>
      <pc:sldChg chg="addSp delSp modSp mod">
        <pc:chgData name="Louise Perkins" userId="45cc8c54-6001-457c-b623-287ea620a771" providerId="ADAL" clId="{4772F902-B99B-4EF6-9384-CEFD6B95786F}" dt="2025-09-18T13:55:46.155" v="3490" actId="20577"/>
        <pc:sldMkLst>
          <pc:docMk/>
          <pc:sldMk cId="1937673451" sldId="331"/>
        </pc:sldMkLst>
        <pc:graphicFrameChg chg="add del mod modGraphic">
          <ac:chgData name="Louise Perkins" userId="45cc8c54-6001-457c-b623-287ea620a771" providerId="ADAL" clId="{4772F902-B99B-4EF6-9384-CEFD6B95786F}" dt="2025-09-18T13:04:44.466" v="2495" actId="478"/>
          <ac:graphicFrameMkLst>
            <pc:docMk/>
            <pc:sldMk cId="1937673451" sldId="331"/>
            <ac:graphicFrameMk id="2" creationId="{00000000-0000-0000-0000-000000000000}"/>
          </ac:graphicFrameMkLst>
        </pc:graphicFrameChg>
        <pc:graphicFrameChg chg="add mod modGraphic">
          <ac:chgData name="Louise Perkins" userId="45cc8c54-6001-457c-b623-287ea620a771" providerId="ADAL" clId="{4772F902-B99B-4EF6-9384-CEFD6B95786F}" dt="2025-09-18T13:55:46.155" v="3490" actId="20577"/>
          <ac:graphicFrameMkLst>
            <pc:docMk/>
            <pc:sldMk cId="1937673451" sldId="331"/>
            <ac:graphicFrameMk id="3" creationId="{C0D3D04C-1B88-8AB8-AE93-E8C4BF3D3676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7:18.849" v="3544" actId="20577"/>
        <pc:sldMkLst>
          <pc:docMk/>
          <pc:sldMk cId="1024823892" sldId="332"/>
        </pc:sldMkLst>
        <pc:graphicFrameChg chg="mod modGraphic">
          <ac:chgData name="Louise Perkins" userId="45cc8c54-6001-457c-b623-287ea620a771" providerId="ADAL" clId="{4772F902-B99B-4EF6-9384-CEFD6B95786F}" dt="2025-09-18T13:57:18.849" v="3544" actId="20577"/>
          <ac:graphicFrameMkLst>
            <pc:docMk/>
            <pc:sldMk cId="1024823892" sldId="332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58:34.902" v="3594" actId="20577"/>
        <pc:sldMkLst>
          <pc:docMk/>
          <pc:sldMk cId="3464906727" sldId="333"/>
        </pc:sldMkLst>
        <pc:graphicFrameChg chg="mod modGraphic">
          <ac:chgData name="Louise Perkins" userId="45cc8c54-6001-457c-b623-287ea620a771" providerId="ADAL" clId="{4772F902-B99B-4EF6-9384-CEFD6B95786F}" dt="2025-09-18T13:58:34.902" v="3594" actId="20577"/>
          <ac:graphicFrameMkLst>
            <pc:docMk/>
            <pc:sldMk cId="3464906727" sldId="333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1:06.109" v="3713" actId="20577"/>
        <pc:sldMkLst>
          <pc:docMk/>
          <pc:sldMk cId="1289163132" sldId="334"/>
        </pc:sldMkLst>
        <pc:graphicFrameChg chg="mod modGraphic">
          <ac:chgData name="Louise Perkins" userId="45cc8c54-6001-457c-b623-287ea620a771" providerId="ADAL" clId="{4772F902-B99B-4EF6-9384-CEFD6B95786F}" dt="2025-09-18T14:01:06.109" v="3713" actId="20577"/>
          <ac:graphicFrameMkLst>
            <pc:docMk/>
            <pc:sldMk cId="1289163132" sldId="334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3:28.749" v="3816" actId="20577"/>
        <pc:sldMkLst>
          <pc:docMk/>
          <pc:sldMk cId="241364567" sldId="336"/>
        </pc:sldMkLst>
        <pc:graphicFrameChg chg="mod modGraphic">
          <ac:chgData name="Louise Perkins" userId="45cc8c54-6001-457c-b623-287ea620a771" providerId="ADAL" clId="{4772F902-B99B-4EF6-9384-CEFD6B95786F}" dt="2025-09-18T14:03:28.749" v="3816" actId="20577"/>
          <ac:graphicFrameMkLst>
            <pc:docMk/>
            <pc:sldMk cId="241364567" sldId="336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30:50.174" v="2986" actId="14734"/>
        <pc:sldMkLst>
          <pc:docMk/>
          <pc:sldMk cId="2995748244" sldId="337"/>
        </pc:sldMkLst>
        <pc:graphicFrameChg chg="mod modGraphic">
          <ac:chgData name="Louise Perkins" userId="45cc8c54-6001-457c-b623-287ea620a771" providerId="ADAL" clId="{4772F902-B99B-4EF6-9384-CEFD6B95786F}" dt="2025-09-18T13:30:50.174" v="2986" actId="14734"/>
          <ac:graphicFrameMkLst>
            <pc:docMk/>
            <pc:sldMk cId="2995748244" sldId="337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5:04.411" v="3890" actId="20577"/>
        <pc:sldMkLst>
          <pc:docMk/>
          <pc:sldMk cId="472613373" sldId="338"/>
        </pc:sldMkLst>
        <pc:graphicFrameChg chg="mod modGraphic">
          <ac:chgData name="Louise Perkins" userId="45cc8c54-6001-457c-b623-287ea620a771" providerId="ADAL" clId="{4772F902-B99B-4EF6-9384-CEFD6B95786F}" dt="2025-09-18T14:05:04.411" v="3890" actId="20577"/>
          <ac:graphicFrameMkLst>
            <pc:docMk/>
            <pc:sldMk cId="472613373" sldId="338"/>
            <ac:graphicFrameMk id="2" creationId="{00000000-0000-0000-0000-000000000000}"/>
          </ac:graphicFrameMkLst>
        </pc:graphicFrameChg>
      </pc:sldChg>
      <pc:sldChg chg="modSp mod ord">
        <pc:chgData name="Louise Perkins" userId="45cc8c54-6001-457c-b623-287ea620a771" providerId="ADAL" clId="{4772F902-B99B-4EF6-9384-CEFD6B95786F}" dt="2025-09-18T14:05:37.779" v="3898" actId="20578"/>
        <pc:sldMkLst>
          <pc:docMk/>
          <pc:sldMk cId="2858540756" sldId="339"/>
        </pc:sldMkLst>
        <pc:graphicFrameChg chg="mod modGraphic">
          <ac:chgData name="Louise Perkins" userId="45cc8c54-6001-457c-b623-287ea620a771" providerId="ADAL" clId="{4772F902-B99B-4EF6-9384-CEFD6B95786F}" dt="2025-09-18T13:38:52.350" v="3130" actId="14734"/>
          <ac:graphicFrameMkLst>
            <pc:docMk/>
            <pc:sldMk cId="2858540756" sldId="339"/>
            <ac:graphicFrameMk id="2" creationId="{00000000-0000-0000-0000-000000000000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3:48:08.324" v="3287" actId="14734"/>
        <pc:sldMkLst>
          <pc:docMk/>
          <pc:sldMk cId="1810116989" sldId="340"/>
        </pc:sldMkLst>
        <pc:graphicFrameChg chg="mod modGraphic">
          <ac:chgData name="Louise Perkins" userId="45cc8c54-6001-457c-b623-287ea620a771" providerId="ADAL" clId="{4772F902-B99B-4EF6-9384-CEFD6B95786F}" dt="2025-09-18T13:48:08.324" v="3287" actId="14734"/>
          <ac:graphicFrameMkLst>
            <pc:docMk/>
            <pc:sldMk cId="1810116989" sldId="340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4772F902-B99B-4EF6-9384-CEFD6B95786F}" dt="2025-09-18T13:46:37.721" v="3274" actId="1076"/>
          <ac:graphicFrameMkLst>
            <pc:docMk/>
            <pc:sldMk cId="1810116989" sldId="340"/>
            <ac:graphicFrameMk id="6" creationId="{E29F88C9-6933-4229-B5FA-C5E435041F72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6:50.229" v="3932" actId="20577"/>
        <pc:sldMkLst>
          <pc:docMk/>
          <pc:sldMk cId="1208103891" sldId="341"/>
        </pc:sldMkLst>
        <pc:graphicFrameChg chg="mod modGraphic">
          <ac:chgData name="Louise Perkins" userId="45cc8c54-6001-457c-b623-287ea620a771" providerId="ADAL" clId="{4772F902-B99B-4EF6-9384-CEFD6B95786F}" dt="2025-09-18T14:06:50.229" v="3932" actId="20577"/>
          <ac:graphicFrameMkLst>
            <pc:docMk/>
            <pc:sldMk cId="1208103891" sldId="341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4772F902-B99B-4EF6-9384-CEFD6B95786F}" dt="2025-09-18T13:50:37.432" v="3340" actId="1076"/>
          <ac:graphicFrameMkLst>
            <pc:docMk/>
            <pc:sldMk cId="1208103891" sldId="341"/>
            <ac:graphicFrameMk id="6" creationId="{E29F88C9-6933-4229-B5FA-C5E435041F72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7:39.275" v="3962" actId="20577"/>
        <pc:sldMkLst>
          <pc:docMk/>
          <pc:sldMk cId="907624911" sldId="342"/>
        </pc:sldMkLst>
        <pc:graphicFrameChg chg="mod modGraphic">
          <ac:chgData name="Louise Perkins" userId="45cc8c54-6001-457c-b623-287ea620a771" providerId="ADAL" clId="{4772F902-B99B-4EF6-9384-CEFD6B95786F}" dt="2025-09-18T14:07:39.275" v="3962" actId="20577"/>
          <ac:graphicFrameMkLst>
            <pc:docMk/>
            <pc:sldMk cId="907624911" sldId="342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4772F902-B99B-4EF6-9384-CEFD6B95786F}" dt="2025-09-18T13:54:13.121" v="3432" actId="1076"/>
          <ac:graphicFrameMkLst>
            <pc:docMk/>
            <pc:sldMk cId="907624911" sldId="342"/>
            <ac:graphicFrameMk id="6" creationId="{E29F88C9-6933-4229-B5FA-C5E435041F72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7T11:23:57.423" v="2348" actId="14100"/>
        <pc:sldMkLst>
          <pc:docMk/>
          <pc:sldMk cId="1314206137" sldId="344"/>
        </pc:sldMkLst>
        <pc:graphicFrameChg chg="mod ord modGraphic">
          <ac:chgData name="Louise Perkins" userId="45cc8c54-6001-457c-b623-287ea620a771" providerId="ADAL" clId="{4772F902-B99B-4EF6-9384-CEFD6B95786F}" dt="2025-09-17T11:23:49.015" v="2346" actId="1035"/>
          <ac:graphicFrameMkLst>
            <pc:docMk/>
            <pc:sldMk cId="1314206137" sldId="344"/>
            <ac:graphicFrameMk id="3" creationId="{744CAFCD-591A-4523-AA90-C0698FF1558D}"/>
          </ac:graphicFrameMkLst>
        </pc:graphicFrameChg>
        <pc:graphicFrameChg chg="mod modGraphic">
          <ac:chgData name="Louise Perkins" userId="45cc8c54-6001-457c-b623-287ea620a771" providerId="ADAL" clId="{4772F902-B99B-4EF6-9384-CEFD6B95786F}" dt="2025-09-17T11:23:57.423" v="2348" actId="14100"/>
          <ac:graphicFrameMkLst>
            <pc:docMk/>
            <pc:sldMk cId="1314206137" sldId="344"/>
            <ac:graphicFrameMk id="4" creationId="{3CDFCB9F-1154-0A13-30DA-8BFD5B74E641}"/>
          </ac:graphicFrameMkLst>
        </pc:graphicFrameChg>
      </pc:sldChg>
      <pc:sldChg chg="modSp mod">
        <pc:chgData name="Louise Perkins" userId="45cc8c54-6001-457c-b623-287ea620a771" providerId="ADAL" clId="{4772F902-B99B-4EF6-9384-CEFD6B95786F}" dt="2025-09-18T14:02:34.759" v="3781" actId="20577"/>
        <pc:sldMkLst>
          <pc:docMk/>
          <pc:sldMk cId="1486977338" sldId="345"/>
        </pc:sldMkLst>
        <pc:graphicFrameChg chg="modGraphic">
          <ac:chgData name="Louise Perkins" userId="45cc8c54-6001-457c-b623-287ea620a771" providerId="ADAL" clId="{4772F902-B99B-4EF6-9384-CEFD6B95786F}" dt="2025-09-18T14:02:34.759" v="3781" actId="20577"/>
          <ac:graphicFrameMkLst>
            <pc:docMk/>
            <pc:sldMk cId="1486977338" sldId="345"/>
            <ac:graphicFrameMk id="2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5B3B1DBF-5E80-4EE1-BD81-B1F41C729D9F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14399"/>
            <a:ext cx="5434330" cy="4466272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6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9D92218F-7D71-4EBD-B0B9-FCC94FF4A4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1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98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6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1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3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5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21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53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40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1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C352-CF51-4435-97C7-638BC7C6226E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7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0.jpe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1.png"/><Relationship Id="rId7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28.png"/><Relationship Id="rId9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10.jpeg"/><Relationship Id="rId4" Type="http://schemas.openxmlformats.org/officeDocument/2006/relationships/image" Target="../media/image37.png"/><Relationship Id="rId9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0.jpeg"/><Relationship Id="rId4" Type="http://schemas.openxmlformats.org/officeDocument/2006/relationships/image" Target="../media/image45.png"/><Relationship Id="rId9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0.jpeg"/><Relationship Id="rId5" Type="http://schemas.openxmlformats.org/officeDocument/2006/relationships/image" Target="../media/image58.png"/><Relationship Id="rId10" Type="http://schemas.openxmlformats.org/officeDocument/2006/relationships/slide" Target="slide7.xml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56.xml"/><Relationship Id="rId18" Type="http://schemas.openxmlformats.org/officeDocument/2006/relationships/slide" Target="slide27.xml"/><Relationship Id="rId26" Type="http://schemas.openxmlformats.org/officeDocument/2006/relationships/slide" Target="slide49.xml"/><Relationship Id="rId3" Type="http://schemas.openxmlformats.org/officeDocument/2006/relationships/slide" Target="slide74.xml"/><Relationship Id="rId21" Type="http://schemas.openxmlformats.org/officeDocument/2006/relationships/slide" Target="slide55.xml"/><Relationship Id="rId34" Type="http://schemas.openxmlformats.org/officeDocument/2006/relationships/slide" Target="slide67.xml"/><Relationship Id="rId7" Type="http://schemas.openxmlformats.org/officeDocument/2006/relationships/slide" Target="slide14.xml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5" Type="http://schemas.openxmlformats.org/officeDocument/2006/relationships/slide" Target="slide46.xml"/><Relationship Id="rId33" Type="http://schemas.openxmlformats.org/officeDocument/2006/relationships/slide" Target="slide66.xml"/><Relationship Id="rId2" Type="http://schemas.openxmlformats.org/officeDocument/2006/relationships/slide" Target="slide71.xml"/><Relationship Id="rId16" Type="http://schemas.openxmlformats.org/officeDocument/2006/relationships/slide" Target="slide57.xml"/><Relationship Id="rId20" Type="http://schemas.openxmlformats.org/officeDocument/2006/relationships/slide" Target="slide19.xml"/><Relationship Id="rId29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45.xml"/><Relationship Id="rId32" Type="http://schemas.openxmlformats.org/officeDocument/2006/relationships/slide" Target="slide40.xml"/><Relationship Id="rId5" Type="http://schemas.openxmlformats.org/officeDocument/2006/relationships/slide" Target="slide82.xml"/><Relationship Id="rId15" Type="http://schemas.openxmlformats.org/officeDocument/2006/relationships/slide" Target="slide54.xml"/><Relationship Id="rId23" Type="http://schemas.openxmlformats.org/officeDocument/2006/relationships/slide" Target="slide53.xml"/><Relationship Id="rId28" Type="http://schemas.openxmlformats.org/officeDocument/2006/relationships/slide" Target="slide25.xml"/><Relationship Id="rId36" Type="http://schemas.openxmlformats.org/officeDocument/2006/relationships/slide" Target="slide39.xml"/><Relationship Id="rId10" Type="http://schemas.openxmlformats.org/officeDocument/2006/relationships/slide" Target="slide13.xml"/><Relationship Id="rId19" Type="http://schemas.openxmlformats.org/officeDocument/2006/relationships/slide" Target="slide48.xml"/><Relationship Id="rId31" Type="http://schemas.openxmlformats.org/officeDocument/2006/relationships/slide" Target="slide35.xml"/><Relationship Id="rId4" Type="http://schemas.openxmlformats.org/officeDocument/2006/relationships/slide" Target="slide77.xml"/><Relationship Id="rId9" Type="http://schemas.openxmlformats.org/officeDocument/2006/relationships/slide" Target="slide9.xml"/><Relationship Id="rId14" Type="http://schemas.openxmlformats.org/officeDocument/2006/relationships/slide" Target="slide33.xml"/><Relationship Id="rId22" Type="http://schemas.openxmlformats.org/officeDocument/2006/relationships/slide" Target="slide52.xml"/><Relationship Id="rId27" Type="http://schemas.openxmlformats.org/officeDocument/2006/relationships/slide" Target="slide50.xml"/><Relationship Id="rId30" Type="http://schemas.openxmlformats.org/officeDocument/2006/relationships/slide" Target="slide34.xml"/><Relationship Id="rId35" Type="http://schemas.openxmlformats.org/officeDocument/2006/relationships/slide" Target="slide65.xml"/><Relationship Id="rId8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0.jpeg"/><Relationship Id="rId5" Type="http://schemas.openxmlformats.org/officeDocument/2006/relationships/image" Target="../media/image64.png"/><Relationship Id="rId10" Type="http://schemas.openxmlformats.org/officeDocument/2006/relationships/slide" Target="slide8.xml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8.xml"/><Relationship Id="rId7" Type="http://schemas.openxmlformats.org/officeDocument/2006/relationships/image" Target="../media/image71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45.xml"/><Relationship Id="rId3" Type="http://schemas.openxmlformats.org/officeDocument/2006/relationships/slide" Target="slide74.xml"/><Relationship Id="rId7" Type="http://schemas.openxmlformats.org/officeDocument/2006/relationships/slide" Target="slide14.xml"/><Relationship Id="rId12" Type="http://schemas.openxmlformats.org/officeDocument/2006/relationships/slide" Target="slide49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55.xml"/><Relationship Id="rId5" Type="http://schemas.openxmlformats.org/officeDocument/2006/relationships/slide" Target="slide82.xml"/><Relationship Id="rId15" Type="http://schemas.openxmlformats.org/officeDocument/2006/relationships/slide" Target="slide66.xml"/><Relationship Id="rId10" Type="http://schemas.openxmlformats.org/officeDocument/2006/relationships/slide" Target="slide26.xml"/><Relationship Id="rId4" Type="http://schemas.openxmlformats.org/officeDocument/2006/relationships/slide" Target="slide77.xml"/><Relationship Id="rId9" Type="http://schemas.openxmlformats.org/officeDocument/2006/relationships/slide" Target="slide54.xml"/><Relationship Id="rId14" Type="http://schemas.openxmlformats.org/officeDocument/2006/relationships/slide" Target="slide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9.png"/><Relationship Id="rId7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5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5.png"/><Relationship Id="rId7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46.xml"/><Relationship Id="rId3" Type="http://schemas.openxmlformats.org/officeDocument/2006/relationships/slide" Target="slide74.xml"/><Relationship Id="rId7" Type="http://schemas.openxmlformats.org/officeDocument/2006/relationships/slide" Target="slide15.xml"/><Relationship Id="rId12" Type="http://schemas.openxmlformats.org/officeDocument/2006/relationships/slide" Target="slide50.xml"/><Relationship Id="rId2" Type="http://schemas.openxmlformats.org/officeDocument/2006/relationships/slide" Target="slide71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7.xml"/><Relationship Id="rId5" Type="http://schemas.openxmlformats.org/officeDocument/2006/relationships/slide" Target="slide82.xml"/><Relationship Id="rId15" Type="http://schemas.openxmlformats.org/officeDocument/2006/relationships/slide" Target="slide67.xml"/><Relationship Id="rId10" Type="http://schemas.openxmlformats.org/officeDocument/2006/relationships/slide" Target="slide57.xml"/><Relationship Id="rId4" Type="http://schemas.openxmlformats.org/officeDocument/2006/relationships/slide" Target="slide77.xml"/><Relationship Id="rId9" Type="http://schemas.openxmlformats.org/officeDocument/2006/relationships/slide" Target="slide21.xml"/><Relationship Id="rId14" Type="http://schemas.openxmlformats.org/officeDocument/2006/relationships/slide" Target="slide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5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slide" Target="slide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90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02.png"/><Relationship Id="rId7" Type="http://schemas.openxmlformats.org/officeDocument/2006/relationships/slide" Target="slide4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59.xml"/><Relationship Id="rId18" Type="http://schemas.openxmlformats.org/officeDocument/2006/relationships/slide" Target="slide37.xml"/><Relationship Id="rId26" Type="http://schemas.openxmlformats.org/officeDocument/2006/relationships/slide" Target="slide63.xml"/><Relationship Id="rId3" Type="http://schemas.openxmlformats.org/officeDocument/2006/relationships/slide" Target="slide14.xml"/><Relationship Id="rId21" Type="http://schemas.openxmlformats.org/officeDocument/2006/relationships/slide" Target="slide47.xml"/><Relationship Id="rId34" Type="http://schemas.openxmlformats.org/officeDocument/2006/relationships/slide" Target="slide82.xml"/><Relationship Id="rId7" Type="http://schemas.openxmlformats.org/officeDocument/2006/relationships/slide" Target="slide11.xml"/><Relationship Id="rId12" Type="http://schemas.openxmlformats.org/officeDocument/2006/relationships/slide" Target="slide58.xml"/><Relationship Id="rId17" Type="http://schemas.openxmlformats.org/officeDocument/2006/relationships/slide" Target="slide32.xml"/><Relationship Id="rId25" Type="http://schemas.openxmlformats.org/officeDocument/2006/relationships/slide" Target="slide70.xml"/><Relationship Id="rId33" Type="http://schemas.openxmlformats.org/officeDocument/2006/relationships/slide" Target="slide77.xml"/><Relationship Id="rId2" Type="http://schemas.openxmlformats.org/officeDocument/2006/relationships/slide" Target="slide12.xml"/><Relationship Id="rId16" Type="http://schemas.openxmlformats.org/officeDocument/2006/relationships/slide" Target="slide31.xml"/><Relationship Id="rId20" Type="http://schemas.openxmlformats.org/officeDocument/2006/relationships/slide" Target="slide53.xml"/><Relationship Id="rId29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2.xml"/><Relationship Id="rId24" Type="http://schemas.openxmlformats.org/officeDocument/2006/relationships/slide" Target="slide69.xml"/><Relationship Id="rId32" Type="http://schemas.openxmlformats.org/officeDocument/2006/relationships/slide" Target="slide74.xml"/><Relationship Id="rId5" Type="http://schemas.openxmlformats.org/officeDocument/2006/relationships/slide" Target="slide23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28" Type="http://schemas.openxmlformats.org/officeDocument/2006/relationships/slide" Target="slide36.xml"/><Relationship Id="rId10" Type="http://schemas.openxmlformats.org/officeDocument/2006/relationships/slide" Target="slide30.xml"/><Relationship Id="rId19" Type="http://schemas.openxmlformats.org/officeDocument/2006/relationships/slide" Target="slide38.xml"/><Relationship Id="rId31" Type="http://schemas.openxmlformats.org/officeDocument/2006/relationships/slide" Target="slide71.xml"/><Relationship Id="rId4" Type="http://schemas.openxmlformats.org/officeDocument/2006/relationships/slide" Target="slide15.xml"/><Relationship Id="rId9" Type="http://schemas.openxmlformats.org/officeDocument/2006/relationships/slide" Target="slide29.xml"/><Relationship Id="rId14" Type="http://schemas.openxmlformats.org/officeDocument/2006/relationships/slide" Target="slide61.xml"/><Relationship Id="rId22" Type="http://schemas.openxmlformats.org/officeDocument/2006/relationships/slide" Target="slide42.xml"/><Relationship Id="rId27" Type="http://schemas.openxmlformats.org/officeDocument/2006/relationships/slide" Target="slide64.xml"/><Relationship Id="rId30" Type="http://schemas.openxmlformats.org/officeDocument/2006/relationships/slide" Target="slide41.xml"/><Relationship Id="rId8" Type="http://schemas.openxmlformats.org/officeDocument/2006/relationships/slide" Target="slide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7.xml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42.xml"/><Relationship Id="rId3" Type="http://schemas.openxmlformats.org/officeDocument/2006/relationships/slide" Target="slide74.xml"/><Relationship Id="rId7" Type="http://schemas.openxmlformats.org/officeDocument/2006/relationships/slide" Target="slide14.xml"/><Relationship Id="rId12" Type="http://schemas.openxmlformats.org/officeDocument/2006/relationships/slide" Target="slide37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69.xml"/><Relationship Id="rId5" Type="http://schemas.openxmlformats.org/officeDocument/2006/relationships/slide" Target="slide82.xml"/><Relationship Id="rId15" Type="http://schemas.openxmlformats.org/officeDocument/2006/relationships/slide" Target="slide60.xml"/><Relationship Id="rId10" Type="http://schemas.openxmlformats.org/officeDocument/2006/relationships/slide" Target="slide59.xml"/><Relationship Id="rId4" Type="http://schemas.openxmlformats.org/officeDocument/2006/relationships/slide" Target="slide77.xml"/><Relationship Id="rId9" Type="http://schemas.openxmlformats.org/officeDocument/2006/relationships/slide" Target="slide29.xml"/><Relationship Id="rId14" Type="http://schemas.openxmlformats.org/officeDocument/2006/relationships/slide" Target="slide6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61.xml"/><Relationship Id="rId3" Type="http://schemas.openxmlformats.org/officeDocument/2006/relationships/slide" Target="slide74.xml"/><Relationship Id="rId7" Type="http://schemas.openxmlformats.org/officeDocument/2006/relationships/slide" Target="slide15.xml"/><Relationship Id="rId12" Type="http://schemas.openxmlformats.org/officeDocument/2006/relationships/slide" Target="slide32.xml"/><Relationship Id="rId2" Type="http://schemas.openxmlformats.org/officeDocument/2006/relationships/slide" Target="slide71.xml"/><Relationship Id="rId16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31.xml"/><Relationship Id="rId5" Type="http://schemas.openxmlformats.org/officeDocument/2006/relationships/slide" Target="slide82.xml"/><Relationship Id="rId15" Type="http://schemas.openxmlformats.org/officeDocument/2006/relationships/slide" Target="slide38.xml"/><Relationship Id="rId10" Type="http://schemas.openxmlformats.org/officeDocument/2006/relationships/slide" Target="slide64.xml"/><Relationship Id="rId4" Type="http://schemas.openxmlformats.org/officeDocument/2006/relationships/slide" Target="slide77.xml"/><Relationship Id="rId9" Type="http://schemas.openxmlformats.org/officeDocument/2006/relationships/slide" Target="slide30.xml"/><Relationship Id="rId14" Type="http://schemas.openxmlformats.org/officeDocument/2006/relationships/slide" Target="slide7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060848"/>
          </a:xfrm>
          <a:prstGeom prst="rect">
            <a:avLst/>
          </a:prstGeom>
          <a:solidFill>
            <a:srgbClr val="11026A"/>
          </a:solidFill>
          <a:ln w="1174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082" y="188640"/>
            <a:ext cx="73468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Branston Junior Academy</a:t>
            </a:r>
          </a:p>
          <a:p>
            <a:pPr algn="ctr"/>
            <a:r>
              <a:rPr lang="en-US" sz="2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Curriculum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Overview, Progression </a:t>
            </a:r>
          </a:p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Document and Calculation Approaches</a:t>
            </a:r>
          </a:p>
        </p:txBody>
      </p:sp>
      <p:pic>
        <p:nvPicPr>
          <p:cNvPr id="1027" name="Picture 3" descr="Academy logo 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35" y="2420887"/>
            <a:ext cx="5040560" cy="39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7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711326"/>
              </p:ext>
            </p:extLst>
          </p:nvPr>
        </p:nvGraphicFramePr>
        <p:xfrm>
          <a:off x="191689" y="47216"/>
          <a:ext cx="8856983" cy="582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</a:t>
                      </a:r>
                      <a:r>
                        <a:rPr lang="en-GB" b="1" baseline="0" dirty="0"/>
                        <a:t> Value: Yr3/4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53939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 or 100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Compare and order numbers up to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up to 1000 in numerals and in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Less</a:t>
                      </a:r>
                    </a:p>
                    <a:p>
                      <a:r>
                        <a:rPr lang="en-GB" sz="1200" dirty="0"/>
                        <a:t>Greater than (&gt;) 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equal to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Exchange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Arrow</a:t>
                      </a:r>
                      <a:r>
                        <a:rPr lang="en-GB" sz="1400" baseline="0" dirty="0"/>
                        <a:t> cards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Real-life representations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four-digit number (thousands, hundreds, tens, and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§ 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 and with increasingly large positive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 (I to C) and know that over time, the numeral system changed to include the concept of zero and place value.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 </a:t>
                      </a:r>
                    </a:p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Thousands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Order</a:t>
                      </a:r>
                    </a:p>
                    <a:p>
                      <a:r>
                        <a:rPr lang="en-GB" sz="1200" dirty="0"/>
                        <a:t>More than (&gt;)</a:t>
                      </a:r>
                    </a:p>
                    <a:p>
                      <a:r>
                        <a:rPr lang="en-GB" sz="1200" dirty="0"/>
                        <a:t>Less</a:t>
                      </a:r>
                      <a:r>
                        <a:rPr lang="en-GB" sz="1200" baseline="0" dirty="0"/>
                        <a:t> that (&lt;)</a:t>
                      </a:r>
                      <a:br>
                        <a:rPr lang="en-GB" sz="1200" baseline="0" dirty="0"/>
                      </a:br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Numerals</a:t>
                      </a:r>
                    </a:p>
                    <a:p>
                      <a:r>
                        <a:rPr lang="en-GB" sz="1200" baseline="0" dirty="0"/>
                        <a:t>Nearest</a:t>
                      </a:r>
                    </a:p>
                    <a:p>
                      <a:r>
                        <a:rPr lang="en-GB" sz="1200" baseline="0" dirty="0"/>
                        <a:t>Distance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</a:t>
                      </a:r>
                      <a:r>
                        <a:rPr lang="en-GB" sz="1400" baseline="0" dirty="0"/>
                        <a:t>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Digit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 life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4" r="67555"/>
          <a:stretch/>
        </p:blipFill>
        <p:spPr bwMode="auto">
          <a:xfrm>
            <a:off x="6888434" y="2036711"/>
            <a:ext cx="864096" cy="85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4" y="2924946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22309"/>
              </p:ext>
            </p:extLst>
          </p:nvPr>
        </p:nvGraphicFramePr>
        <p:xfrm>
          <a:off x="7752530" y="2106984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4" y="5592150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19491"/>
              </p:ext>
            </p:extLst>
          </p:nvPr>
        </p:nvGraphicFramePr>
        <p:xfrm>
          <a:off x="7819462" y="4557763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4" y="4761874"/>
            <a:ext cx="886164" cy="7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2AD28C80-B967-4A67-90ED-739CAF20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470948-FBF3-49DF-9B19-D4B1126F6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408957"/>
              </p:ext>
            </p:extLst>
          </p:nvPr>
        </p:nvGraphicFramePr>
        <p:xfrm>
          <a:off x="1536176" y="5919663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9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88285"/>
              </p:ext>
            </p:extLst>
          </p:nvPr>
        </p:nvGraphicFramePr>
        <p:xfrm>
          <a:off x="1405481" y="5862484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D3D04C-1B88-8AB8-AE93-E8C4BF3D3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573894"/>
              </p:ext>
            </p:extLst>
          </p:nvPr>
        </p:nvGraphicFramePr>
        <p:xfrm>
          <a:off x="197157" y="45884"/>
          <a:ext cx="8749686" cy="501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7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1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Number: Place Value: Year 5/6 Additional Support group- Overview for pupils working significantly below age related expectations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53939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 or 100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Compare and order numbers up to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up to 1000 in numerals and in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b="1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Find 1000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FF"/>
                          </a:highlight>
                        </a:rPr>
                        <a:t>Recognise the place value of each digit in a four-digit number (thousands, hundreds, tens, and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r>
                        <a:rPr lang="en-GB" sz="1200" b="1" dirty="0"/>
                        <a:t> </a:t>
                      </a: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§ 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Solve number and practical problems that involve all of the above and with increasingly large positive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Read Roman numerals to 100 (I to C) and know that over time, the numeral system changed to include the concept of zero and place value.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67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048865"/>
              </p:ext>
            </p:extLst>
          </p:nvPr>
        </p:nvGraphicFramePr>
        <p:xfrm>
          <a:off x="107504" y="116633"/>
          <a:ext cx="8928992" cy="6674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1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Place Value:</a:t>
                      </a:r>
                      <a:r>
                        <a:rPr lang="en-GB" b="1" baseline="0" dirty="0"/>
                        <a:t> Yr5/6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6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381596"/>
                  </a:ext>
                </a:extLst>
              </a:tr>
              <a:tr h="2731269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to at least 1 000 000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forwards or backwards in steps of powers of 10 for any given number up to 1 000 000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negative numbers in context, count forwards and backwards with positive and negative whole numbers, including through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up to 1 000 000 to the nearest 10, 100, 1000, 10 000 and 100 000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that involve all of the above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1000 (M) and recognise years written in Roman numerals.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Real-life representations</a:t>
                      </a:r>
                      <a:r>
                        <a:rPr lang="en-GB" sz="1400" baseline="0" dirty="0"/>
                        <a:t> of number (crate, boxes, packs) 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480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up to 10 000 000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whole number to a required degree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Use negative numbers in context, and calculate intervals across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 thousands</a:t>
                      </a:r>
                    </a:p>
                    <a:p>
                      <a:r>
                        <a:rPr lang="en-GB" sz="1200" dirty="0"/>
                        <a:t>Hundred thousands </a:t>
                      </a:r>
                    </a:p>
                    <a:p>
                      <a:r>
                        <a:rPr lang="en-GB" sz="1200" dirty="0"/>
                        <a:t>Millions</a:t>
                      </a:r>
                    </a:p>
                    <a:p>
                      <a:r>
                        <a:rPr lang="en-GB" sz="1200" dirty="0"/>
                        <a:t>Ten million</a:t>
                      </a:r>
                    </a:p>
                    <a:p>
                      <a:r>
                        <a:rPr lang="en-GB" sz="1200" dirty="0"/>
                        <a:t>Place value 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Order 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Negative</a:t>
                      </a:r>
                    </a:p>
                    <a:p>
                      <a:r>
                        <a:rPr lang="en-GB" sz="1200" dirty="0"/>
                        <a:t>Positive</a:t>
                      </a:r>
                      <a:r>
                        <a:rPr lang="en-GB" sz="1200" baseline="0" dirty="0"/>
                        <a:t> 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Positive numbers and positive/ negative number lines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 (as decimals)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6915754" y="5790761"/>
            <a:ext cx="1429962" cy="72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81427" y="5598163"/>
            <a:ext cx="2022315" cy="1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7020272" y="3319766"/>
            <a:ext cx="999728" cy="5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Image result for thousands number line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48" y="3560962"/>
            <a:ext cx="1403648" cy="14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81427" y="3131228"/>
            <a:ext cx="1429962" cy="1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45586"/>
          <a:stretch/>
        </p:blipFill>
        <p:spPr bwMode="auto">
          <a:xfrm>
            <a:off x="8466536" y="2667015"/>
            <a:ext cx="294919" cy="90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177B1286-037B-4D24-8A4B-1B7EDBA3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2BE142-61E3-4BE9-BE9A-5CFD899B4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919940"/>
              </p:ext>
            </p:extLst>
          </p:nvPr>
        </p:nvGraphicFramePr>
        <p:xfrm>
          <a:off x="1115616" y="5266657"/>
          <a:ext cx="4176464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54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05143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</a:t>
                      </a:r>
                    </a:p>
                    <a:p>
                      <a:r>
                        <a:rPr lang="en-GB" sz="1200" b="1" dirty="0"/>
                        <a:t>Year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Read, write and interpret mathematical statements involving addition (+), subtraction (–) and equals (=) signs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Represent and use number bonds and related subtraction facts within 20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Add and subtract one-digit and two-digit numbers to 20, including zero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C0C0C0"/>
                          </a:highlight>
                        </a:rPr>
                        <a:t>Solve one-step problems that involve addition and subtraction, using concrete objects and pictorial representations, and </a:t>
                      </a: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missing number problems such as 7 =? – 9.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>
                        <a:highlight>
                          <a:srgbClr val="00FFFF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0000"/>
                          </a:highlight>
                        </a:rPr>
                        <a:t>solve problems with addition and subtraction: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C0C0C0"/>
                          </a:highlight>
                        </a:rPr>
                        <a:t>Using concrete objects and pictorial representations, including those involving numbers, quantities and measures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Applying their increasing knowledge of </a:t>
                      </a:r>
                      <a:r>
                        <a:rPr lang="en-US" sz="1200" b="1" dirty="0">
                          <a:highlight>
                            <a:srgbClr val="C0C0C0"/>
                          </a:highlight>
                        </a:rPr>
                        <a:t>mental</a:t>
                      </a: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 and written methods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C0C0C0"/>
                          </a:highlight>
                        </a:rPr>
                        <a:t>Recall and use addition and subtraction facts to 20 fluently, and derive and use related facts up to 100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C0C0C0"/>
                          </a:highlight>
                        </a:rPr>
                        <a:t>Add and subtract numbers using concrete objects, pictorial representations, and mentally, including: a two-digit number and ones/ a two-digit number and tens /two two-digit numbers /adding three one-digit numbers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Show that addition of two numbers can be done in any order (commutative) and subtraction of one number from another cannot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Recognise and use the inverse relationship between addition and subtraction and use this to check calculations and solve missing number problems</a:t>
                      </a:r>
                      <a:endParaRPr lang="en-GB" sz="12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Altogether</a:t>
                      </a:r>
                    </a:p>
                    <a:p>
                      <a:r>
                        <a:rPr lang="en-GB" sz="1200" dirty="0"/>
                        <a:t>In total </a:t>
                      </a:r>
                    </a:p>
                    <a:p>
                      <a:r>
                        <a:rPr lang="en-GB" sz="1200" dirty="0"/>
                        <a:t>Plus</a:t>
                      </a:r>
                    </a:p>
                    <a:p>
                      <a:r>
                        <a:rPr lang="en-GB" sz="1200" dirty="0"/>
                        <a:t>Add</a:t>
                      </a:r>
                    </a:p>
                    <a:p>
                      <a:r>
                        <a:rPr lang="en-GB" sz="1200" dirty="0"/>
                        <a:t>Fact family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Number bonds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10 more</a:t>
                      </a:r>
                    </a:p>
                    <a:p>
                      <a:r>
                        <a:rPr lang="en-GB" sz="1200" dirty="0"/>
                        <a:t>10 less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How many are left? </a:t>
                      </a:r>
                    </a:p>
                    <a:p>
                      <a:r>
                        <a:rPr lang="en-GB" sz="1200" dirty="0"/>
                        <a:t>Take away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Count backwards</a:t>
                      </a:r>
                    </a:p>
                    <a:p>
                      <a:r>
                        <a:rPr lang="en-GB" sz="1200" dirty="0"/>
                        <a:t>How many more</a:t>
                      </a:r>
                    </a:p>
                    <a:p>
                      <a:r>
                        <a:rPr lang="en-GB" sz="1200" dirty="0"/>
                        <a:t>How many fewer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Combining counters and items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 square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67996" r="52546" b="23814"/>
          <a:stretch/>
        </p:blipFill>
        <p:spPr bwMode="auto">
          <a:xfrm>
            <a:off x="6919254" y="4023833"/>
            <a:ext cx="1833571" cy="2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99" y="445588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5" y="5309957"/>
            <a:ext cx="906790" cy="4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82" y="3436878"/>
            <a:ext cx="820154" cy="4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78" y="4248150"/>
            <a:ext cx="542751" cy="9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574113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9" y="5268958"/>
            <a:ext cx="962719" cy="50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6275522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68" y="3056592"/>
            <a:ext cx="588569" cy="9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7F6B7A-3CEE-448D-8365-EE3045FF2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1654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4D06DAC8-0309-A1E1-342D-BE784CECE9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9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75620"/>
              </p:ext>
            </p:extLst>
          </p:nvPr>
        </p:nvGraphicFramePr>
        <p:xfrm>
          <a:off x="143508" y="167640"/>
          <a:ext cx="8856983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935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ones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tens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hundreds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three digits, using formal written methods of columnar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the answer to a calculation and use inverse operations to check answers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using number facts, place value, and more complex addition and subtraction.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Mental method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Exchange</a:t>
                      </a:r>
                    </a:p>
                    <a:p>
                      <a:r>
                        <a:rPr lang="en-GB" sz="1200" dirty="0" err="1"/>
                        <a:t>Menal</a:t>
                      </a:r>
                      <a:r>
                        <a:rPr lang="en-GB" sz="1200" baseline="0" dirty="0"/>
                        <a:t> method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r>
                        <a:rPr lang="en-GB" sz="1200" baseline="0" dirty="0"/>
                        <a:t>Approximate</a:t>
                      </a:r>
                    </a:p>
                    <a:p>
                      <a:r>
                        <a:rPr lang="en-GB" sz="1200" baseline="0" dirty="0"/>
                        <a:t>Digits</a:t>
                      </a:r>
                    </a:p>
                    <a:p>
                      <a:r>
                        <a:rPr lang="en-GB" sz="1200" baseline="0" dirty="0"/>
                        <a:t>Multiple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Partitioning grids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Bead strings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counters/ beads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Function machines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679973"/>
              </p:ext>
            </p:extLst>
          </p:nvPr>
        </p:nvGraphicFramePr>
        <p:xfrm>
          <a:off x="7837808" y="3328183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53879" r="44262" b="32113"/>
          <a:stretch/>
        </p:blipFill>
        <p:spPr bwMode="auto">
          <a:xfrm>
            <a:off x="6901703" y="4139059"/>
            <a:ext cx="1593198" cy="3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44" y="3314324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13" y="4448187"/>
            <a:ext cx="734466" cy="5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03" y="4462008"/>
            <a:ext cx="648072" cy="105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46" y="4583435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53" y="5683347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93" y="6282658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4AAD4A1-4C52-4729-8F4F-4BC068CF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6500"/>
              </p:ext>
            </p:extLst>
          </p:nvPr>
        </p:nvGraphicFramePr>
        <p:xfrm>
          <a:off x="154729" y="1691897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  <p:pic>
        <p:nvPicPr>
          <p:cNvPr id="3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F9A6A6A4-0EC0-68CB-5B56-80C626F6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12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663851"/>
              </p:ext>
            </p:extLst>
          </p:nvPr>
        </p:nvGraphicFramePr>
        <p:xfrm>
          <a:off x="179512" y="260648"/>
          <a:ext cx="8856983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134372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4 digits using the formal written methods of columnar addition and subtraction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and use inverse operations to check answers to a calculation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two-step problems in contexts, deciding which operations and methods to use and why.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Less than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How</a:t>
                      </a:r>
                      <a:r>
                        <a:rPr lang="en-GB" sz="1200" baseline="0" dirty="0"/>
                        <a:t> much</a:t>
                      </a:r>
                    </a:p>
                    <a:p>
                      <a:r>
                        <a:rPr lang="en-GB" sz="1200" baseline="0" dirty="0"/>
                        <a:t>Strategy</a:t>
                      </a:r>
                    </a:p>
                    <a:p>
                      <a:r>
                        <a:rPr lang="en-GB" sz="1200" baseline="0" dirty="0"/>
                        <a:t>Efficient</a:t>
                      </a:r>
                    </a:p>
                    <a:p>
                      <a:r>
                        <a:rPr lang="en-GB" sz="1200" baseline="0" dirty="0"/>
                        <a:t>Accurate</a:t>
                      </a:r>
                    </a:p>
                    <a:p>
                      <a:r>
                        <a:rPr lang="en-GB" sz="1200" baseline="0" dirty="0"/>
                        <a:t>Exact</a:t>
                      </a:r>
                    </a:p>
                    <a:p>
                      <a:r>
                        <a:rPr lang="en-GB" sz="1200" baseline="0" dirty="0"/>
                        <a:t>Fact</a:t>
                      </a:r>
                    </a:p>
                    <a:p>
                      <a:r>
                        <a:rPr lang="en-GB" sz="1200" baseline="0" dirty="0"/>
                        <a:t>Diagram</a:t>
                      </a:r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614401"/>
              </p:ext>
            </p:extLst>
          </p:nvPr>
        </p:nvGraphicFramePr>
        <p:xfrm>
          <a:off x="7883436" y="2996952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49" y="2780928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81" y="5229200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1" y="5763588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84" y="3653077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60" y="3664331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73516149-7BDF-4FED-99A4-5FF8591B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848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C07C2B-6872-46A5-8EF0-5C22C1918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369418"/>
              </p:ext>
            </p:extLst>
          </p:nvPr>
        </p:nvGraphicFramePr>
        <p:xfrm>
          <a:off x="190734" y="1752128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6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950413"/>
              </p:ext>
            </p:extLst>
          </p:nvPr>
        </p:nvGraphicFramePr>
        <p:xfrm>
          <a:off x="107504" y="83190"/>
          <a:ext cx="8856984" cy="42099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5/6 Additional Support group- Overview for pupils working significantly below age related expectations-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7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1605"/>
                  </a:ext>
                </a:extLst>
              </a:tr>
              <a:tr h="1766570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mentally, including: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ones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tens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hundreds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with up to three digits, using formal written methods of columnar addition and subtraction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the answer to a calculation and use inverse operations to check answers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problems, including missing number problems, using number facts, place value, and more complex addition and subtraction.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with up to 4 digits using the formal written methods of columnar addition and subtraction where appropriate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and use inverse operations to check answers to a calculation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addition and subtraction two-step problems in contexts, deciding which operations and methods to use and why.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97199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83588"/>
              </p:ext>
            </p:extLst>
          </p:nvPr>
        </p:nvGraphicFramePr>
        <p:xfrm>
          <a:off x="1331640" y="5237192"/>
          <a:ext cx="424847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6157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Solving 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82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3586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0989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whole numbers with more than 4 digits, including using formal written methods (columnar addition and subtraction)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 with increasingly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rounding to check answers to calculations and determine, in the context of a problem, levels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 (1s)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 (10s)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 (100s)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 (1000s)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 (10,000s)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 chart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  <a:r>
                        <a:rPr lang="en-GB" sz="1400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10622"/>
              </p:ext>
            </p:extLst>
          </p:nvPr>
        </p:nvGraphicFramePr>
        <p:xfrm>
          <a:off x="7938493" y="2721724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03" y="3608352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16" y="3526676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0" y="2635383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00" y="492896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0" y="5516430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34" y="5889056"/>
            <a:ext cx="1485942" cy="7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2140EC32-FCA8-466C-92E3-1026FF15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E3F3501-DE55-46B7-8ABC-CD529D270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1622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80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726861"/>
              </p:ext>
            </p:extLst>
          </p:nvPr>
        </p:nvGraphicFramePr>
        <p:xfrm>
          <a:off x="107504" y="116632"/>
          <a:ext cx="8928992" cy="4918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33721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Order of operations</a:t>
                      </a:r>
                    </a:p>
                    <a:p>
                      <a:r>
                        <a:rPr lang="en-GB" sz="1200" dirty="0"/>
                        <a:t>Column addition</a:t>
                      </a:r>
                    </a:p>
                    <a:p>
                      <a:r>
                        <a:rPr lang="en-GB" sz="1200" dirty="0"/>
                        <a:t>Column</a:t>
                      </a:r>
                      <a:r>
                        <a:rPr lang="en-GB" sz="1200" baseline="0" dirty="0"/>
                        <a:t> subtraction 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90192"/>
              </p:ext>
            </p:extLst>
          </p:nvPr>
        </p:nvGraphicFramePr>
        <p:xfrm>
          <a:off x="7921450" y="2636912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04" y="2348880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11" y="3611368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26" y="3394036"/>
            <a:ext cx="1208017" cy="6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8E9614C-3E84-420A-8777-DEB08798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1BF200-8185-4DA6-BA31-9683B3866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40680"/>
              </p:ext>
            </p:extLst>
          </p:nvPr>
        </p:nvGraphicFramePr>
        <p:xfrm>
          <a:off x="121884" y="1484784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1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743607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</a:t>
                      </a:r>
                      <a:r>
                        <a:rPr lang="en-GB" b="1" baseline="0" dirty="0"/>
                        <a:t> Division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0000"/>
                          </a:highlight>
                        </a:rPr>
                        <a:t>Solve one-step problems involving multiplication and division, by calculating the answer using concrete objects, pictorial representations and 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arrays </a:t>
                      </a:r>
                      <a:r>
                        <a:rPr lang="en-US" sz="1200" dirty="0">
                          <a:highlight>
                            <a:srgbClr val="FF0000"/>
                          </a:highlight>
                        </a:rPr>
                        <a:t>with the support of the teacher.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highlight>
                          <a:srgbClr val="FF0000"/>
                        </a:highlight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Recall and use multiplication and division facts for the 2, 5 and 10 multiplication tables, including </a:t>
                      </a:r>
                      <a:r>
                        <a:rPr lang="en-US" sz="1200" b="1" dirty="0" err="1">
                          <a:highlight>
                            <a:srgbClr val="FFFF00"/>
                          </a:highlight>
                        </a:rPr>
                        <a:t>recognising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 odd and even numbers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Calculate mathematical statements for multiplication and division within the multiplication tables and write them using the multiplication (×), division (÷) and equals (=) signs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8080"/>
                          </a:highlight>
                        </a:rPr>
                        <a:t>Show that multiplication of two numbers can be done in any order (commutative) and division of one number by another cannot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Solve problems involving multiplication and division, using materials, arrays, repeated addition, mental methods, and multiplication and division facts, including problems in contexts.</a:t>
                      </a:r>
                      <a:endParaRPr lang="en-GB" sz="1200" b="1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groups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Row</a:t>
                      </a:r>
                    </a:p>
                    <a:p>
                      <a:r>
                        <a:rPr lang="en-GB" sz="1200" dirty="0"/>
                        <a:t>Double</a:t>
                      </a:r>
                    </a:p>
                    <a:p>
                      <a:r>
                        <a:rPr lang="en-GB" sz="1200" dirty="0"/>
                        <a:t>Twice</a:t>
                      </a:r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Times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Odd</a:t>
                      </a:r>
                    </a:p>
                    <a:p>
                      <a:r>
                        <a:rPr lang="en-GB" sz="1200" dirty="0"/>
                        <a:t>Even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Arrays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Circles with ‘lots of’ objects 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examples-</a:t>
                      </a:r>
                      <a:r>
                        <a:rPr lang="en-GB" sz="1200" baseline="0" dirty="0"/>
                        <a:t> choc bars, tables round chairs, bowls of fruit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Counters and grouping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Repeated groups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59" y="3209076"/>
            <a:ext cx="1866734" cy="4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829" b="23118"/>
          <a:stretch/>
        </p:blipFill>
        <p:spPr bwMode="auto">
          <a:xfrm>
            <a:off x="7023507" y="3729903"/>
            <a:ext cx="704685" cy="39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94" y="4658389"/>
            <a:ext cx="2086347" cy="11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84" y="3848673"/>
            <a:ext cx="1529209" cy="83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87" y="5304770"/>
            <a:ext cx="1355014" cy="7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932059" y="6093296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0096" r="7540" b="64604"/>
          <a:stretch/>
        </p:blipFill>
        <p:spPr bwMode="auto">
          <a:xfrm>
            <a:off x="8198994" y="3691966"/>
            <a:ext cx="756592" cy="4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D7B864-240C-4A2F-8176-4D1DB4BDD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881284"/>
              </p:ext>
            </p:extLst>
          </p:nvPr>
        </p:nvGraphicFramePr>
        <p:xfrm>
          <a:off x="103380" y="1958196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65073"/>
                  </a:ext>
                </a:extLst>
              </a:tr>
            </a:tbl>
          </a:graphicData>
        </a:graphic>
      </p:graphicFrame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1D847696-AE7C-7401-C23D-BBDFF640C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8737" y="5690721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6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8E3B21-2B1F-44B0-9CE6-FDB8B638D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491"/>
            <a:ext cx="4785775" cy="6175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530B-0B73-4BF1-9F14-B37208DF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691" y="1124744"/>
            <a:ext cx="4029805" cy="4304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4683F-566C-4994-AD06-35F3B24E3922}"/>
              </a:ext>
            </a:extLst>
          </p:cNvPr>
          <p:cNvSpPr txBox="1"/>
          <p:nvPr/>
        </p:nvSpPr>
        <p:spPr>
          <a:xfrm>
            <a:off x="5292080" y="2606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General lesson and unit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D16AB-18C8-40BF-930D-929B06DE02B5}"/>
              </a:ext>
            </a:extLst>
          </p:cNvPr>
          <p:cNvSpPr txBox="1"/>
          <p:nvPr/>
        </p:nvSpPr>
        <p:spPr>
          <a:xfrm>
            <a:off x="111665" y="6165305"/>
            <a:ext cx="478161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B050"/>
                </a:solidFill>
              </a:rPr>
              <a:t>EXIT QUESION</a:t>
            </a:r>
          </a:p>
        </p:txBody>
      </p:sp>
    </p:spTree>
    <p:extLst>
      <p:ext uri="{BB962C8B-B14F-4D97-AF65-F5344CB8AC3E}">
        <p14:creationId xmlns:p14="http://schemas.microsoft.com/office/powerpoint/2010/main" val="57742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241579"/>
              </p:ext>
            </p:extLst>
          </p:nvPr>
        </p:nvGraphicFramePr>
        <p:xfrm>
          <a:off x="179512" y="22056"/>
          <a:ext cx="8856983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</a:t>
                      </a:r>
                      <a:r>
                        <a:rPr lang="en-GB" b="1" baseline="0" dirty="0"/>
                        <a:t> and DivisionYr3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634498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involving multiplication and division, including positive integer scaling problems and correspondence problems in which n objects are connected to m objects.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</a:t>
                      </a:r>
                    </a:p>
                    <a:p>
                      <a:r>
                        <a:rPr lang="en-GB" sz="1200" dirty="0"/>
                        <a:t>Multiply</a:t>
                      </a:r>
                    </a:p>
                    <a:p>
                      <a:r>
                        <a:rPr lang="en-GB" sz="1200" dirty="0"/>
                        <a:t>Divide 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Sharing</a:t>
                      </a:r>
                    </a:p>
                    <a:p>
                      <a:r>
                        <a:rPr lang="en-GB" sz="1200" dirty="0"/>
                        <a:t>Grouping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Remainder</a:t>
                      </a:r>
                    </a:p>
                    <a:p>
                      <a:r>
                        <a:rPr lang="en-GB" sz="1200" dirty="0"/>
                        <a:t>Repeated addition</a:t>
                      </a:r>
                    </a:p>
                    <a:p>
                      <a:r>
                        <a:rPr lang="en-GB" sz="1200" dirty="0"/>
                        <a:t>Multiplication sentence</a:t>
                      </a:r>
                    </a:p>
                    <a:p>
                      <a:r>
                        <a:rPr lang="en-GB" sz="1200" dirty="0"/>
                        <a:t>Division</a:t>
                      </a:r>
                      <a:r>
                        <a:rPr lang="en-GB" sz="1200" baseline="0" dirty="0"/>
                        <a:t> statement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Equal and unequal groups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Statement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</a:p>
                    <a:p>
                      <a:r>
                        <a:rPr lang="en-GB" sz="1200" dirty="0"/>
                        <a:t>Greater than  (&gt;)</a:t>
                      </a:r>
                    </a:p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Equally </a:t>
                      </a:r>
                    </a:p>
                    <a:p>
                      <a:r>
                        <a:rPr lang="en-GB" sz="1200" dirty="0"/>
                        <a:t>Least</a:t>
                      </a:r>
                    </a:p>
                    <a:p>
                      <a:r>
                        <a:rPr lang="en-GB" sz="1200" dirty="0"/>
                        <a:t>Most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Multi-step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Sharing objects in circles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Repeated groups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Hundred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Cubes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</a:t>
                      </a:r>
                      <a:r>
                        <a:rPr lang="en-GB" sz="1400" baseline="0" dirty="0"/>
                        <a:t> life examples (spider for 8s, pack of pens, cats legs, pair of socks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95" y="5823361"/>
            <a:ext cx="7064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76805"/>
            <a:ext cx="1296144" cy="3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943771" y="4617777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1108" r="7540" b="64604"/>
          <a:stretch/>
        </p:blipFill>
        <p:spPr bwMode="auto">
          <a:xfrm>
            <a:off x="8095338" y="4221088"/>
            <a:ext cx="788094" cy="4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073148"/>
            <a:ext cx="592752" cy="5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20" y="5157192"/>
            <a:ext cx="871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662613"/>
            <a:ext cx="706437" cy="95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5832805"/>
            <a:ext cx="1663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rgbClr val="FF0000"/>
                </a:solidFill>
              </a:rPr>
              <a:t>Please note: Power Maths introduce a two-step short division method not mentioned in the NC. Please avoid</a:t>
            </a:r>
            <a:r>
              <a:rPr lang="en-GB" sz="900" b="1" i="1" dirty="0">
                <a:solidFill>
                  <a:srgbClr val="FF0000"/>
                </a:solidFill>
              </a:rPr>
              <a:t>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88CF54-0836-4655-91E9-FBCBF5185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38156"/>
              </p:ext>
            </p:extLst>
          </p:nvPr>
        </p:nvGraphicFramePr>
        <p:xfrm>
          <a:off x="213677" y="1280160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13682"/>
                  </a:ext>
                </a:extLst>
              </a:tr>
            </a:tbl>
          </a:graphicData>
        </a:graphic>
      </p:graphicFrame>
      <p:pic>
        <p:nvPicPr>
          <p:cNvPr id="3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616D5B0C-3E97-D3D2-7626-DAC9B94B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76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93478"/>
              </p:ext>
            </p:extLst>
          </p:nvPr>
        </p:nvGraphicFramePr>
        <p:xfrm>
          <a:off x="179512" y="260648"/>
          <a:ext cx="8856983" cy="646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1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241704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multiplication and division facts for multiplication tables up to 12 × 12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place value, known and derived facts to multiply and divide mentally, including: multiplying by 0 and 1; dividing by 1; multiplying together three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factor pairs and commutativity in mental calculations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two-digit and three-digit numbers by a one-digit number using formal written layout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multiplying and adding, including using the distributive law to multiply two digit numbers by one digit, integer scaling problems and harder correspondence problems such as n objects are connected to m objects.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Multiplication fact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Lots of</a:t>
                      </a:r>
                    </a:p>
                    <a:p>
                      <a:r>
                        <a:rPr lang="en-GB" sz="1200" baseline="0" dirty="0"/>
                        <a:t>Groups of</a:t>
                      </a:r>
                    </a:p>
                    <a:p>
                      <a:r>
                        <a:rPr lang="en-GB" sz="1200" baseline="0" dirty="0"/>
                        <a:t>Times-tables</a:t>
                      </a:r>
                    </a:p>
                    <a:p>
                      <a:r>
                        <a:rPr lang="en-GB" sz="1200" baseline="0" dirty="0"/>
                        <a:t>Array</a:t>
                      </a:r>
                    </a:p>
                    <a:p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Bar model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 pair</a:t>
                      </a:r>
                    </a:p>
                    <a:p>
                      <a:r>
                        <a:rPr lang="en-GB" sz="1200" baseline="0" dirty="0"/>
                        <a:t>Factors</a:t>
                      </a:r>
                    </a:p>
                    <a:p>
                      <a:r>
                        <a:rPr lang="en-GB" sz="1200" baseline="0" dirty="0"/>
                        <a:t>Commutative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Real life examples to demonstrate times tables (pair of socks, spiders, cats legs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Short x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03365"/>
            <a:ext cx="203676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9056184-2A78-4A6D-87EC-1E90EBC4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B23E93-C80E-4C8D-83DA-6E7587249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34607"/>
              </p:ext>
            </p:extLst>
          </p:nvPr>
        </p:nvGraphicFramePr>
        <p:xfrm>
          <a:off x="179512" y="1407644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70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17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7071"/>
              </p:ext>
            </p:extLst>
          </p:nvPr>
        </p:nvGraphicFramePr>
        <p:xfrm>
          <a:off x="107504" y="83190"/>
          <a:ext cx="8712968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2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106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Division: Year 5/6 Additional Support group- Overview for pupils working significantly below age related expectations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582532"/>
                  </a:ext>
                </a:extLst>
              </a:tr>
              <a:tr h="1080042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problems, including missing number problems, involving multiplication and division, including positive integer scaling problems and correspondence problems in which n objects are connected to m objects.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042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 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multiplication and division facts for multiplication tables up to 12 ×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place value, known and derived facts to multiply and divide mentally, including: multiplying by 0 and 1; dividing by 1; multiplying together three numbers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factor pairs and commutativity in mental calculations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two-digit and three-digit numbers by a one-digit number using formal written layout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multiplying and adding, including using the distributive law to multiply two digit numbers by one digit, integer scaling problems and harder correspondence problems such as n objects are connected to m objects.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439939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927463"/>
              </p:ext>
            </p:extLst>
          </p:nvPr>
        </p:nvGraphicFramePr>
        <p:xfrm>
          <a:off x="1187624" y="5777687"/>
          <a:ext cx="739278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8195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2982541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Problem Solving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906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670835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25657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err="1">
                          <a:highlight>
                            <a:srgbClr val="00FFFF"/>
                          </a:highlight>
                        </a:rPr>
                        <a:t>dentify</a:t>
                      </a: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 multiples and factors, including finding all factor pairs of a number, and common factors of two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Know and use the vocabulary of prime numbers, prime factors and composite (non-prime)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Establish whether a number up to 100 is prime and recall prime numbers up to 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numbers up to 4 digits by a one- or two-digit number using a formal written method, including long multiplication for two-digit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numbers mentally drawing upon known facts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one-digit number using the formal written method of short division and interpret remainders appropriately for the context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whole numbers and those involving decimals by 10, 100 and 1000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square numbers and cube numbers, and the notation for squared (2) and cubed (3)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 including using their knowledge of factors and multiples, squares and 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 and a combination of these, including understanding the meaning of the equals 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division, including scaling by simple fractions and problems involving simple rates.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Composite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Cubed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 operation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Remainder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Times table</a:t>
                      </a:r>
                      <a:r>
                        <a:rPr lang="en-GB" sz="1400" baseline="0" dirty="0"/>
                        <a:t>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 to display remainders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Hundred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Partition and recombine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Factor tree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Grid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 line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Singapore bars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63" y="5057103"/>
            <a:ext cx="2137593" cy="5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05" y="4367045"/>
            <a:ext cx="906517" cy="7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00" y="5635644"/>
            <a:ext cx="2137284" cy="45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3573" b="28244"/>
          <a:stretch/>
        </p:blipFill>
        <p:spPr bwMode="auto">
          <a:xfrm>
            <a:off x="6428441" y="4432388"/>
            <a:ext cx="906517" cy="6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7183615" y="5988557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8422462" y="4139488"/>
            <a:ext cx="542656" cy="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E7AE98BF-7531-4DAC-91C8-E7892D7C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423CFB-5C08-4EBD-9181-8450BDDB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516132"/>
              </p:ext>
            </p:extLst>
          </p:nvPr>
        </p:nvGraphicFramePr>
        <p:xfrm>
          <a:off x="107504" y="1374401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6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18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215065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66448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multi-digit numbers up to 4 digits by a two-digit whole number using the formal written method of 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two-digit whole number using the formal written method of long division, and interpret remainders as whole number remainders, fractions, or by rounding, as appropriate for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Divide numbers up to 4 digits by a two-digit number using the formal written method of short division where appropriate, interpreting remainders according to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common factors, common multiples and prime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Column multiplication</a:t>
                      </a:r>
                    </a:p>
                    <a:p>
                      <a:r>
                        <a:rPr lang="en-GB" sz="1200" dirty="0"/>
                        <a:t>Short</a:t>
                      </a:r>
                      <a:r>
                        <a:rPr lang="en-GB" sz="1200" baseline="0" dirty="0"/>
                        <a:t> division</a:t>
                      </a:r>
                    </a:p>
                    <a:p>
                      <a:r>
                        <a:rPr lang="en-GB" sz="1200" baseline="0" dirty="0"/>
                        <a:t>Long division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Grid</a:t>
                      </a:r>
                      <a:r>
                        <a:rPr lang="en-GB" sz="1400" baseline="0" dirty="0"/>
                        <a:t>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Chunking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Times tables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1" t="14701" r="31765" b="33093"/>
          <a:stretch/>
        </p:blipFill>
        <p:spPr bwMode="auto">
          <a:xfrm>
            <a:off x="7296788" y="4777350"/>
            <a:ext cx="1739708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7040198" y="3429000"/>
            <a:ext cx="666215" cy="105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7715066" y="3510764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F47D6B14-F67D-433A-9879-8E668C3C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5" y="5946389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6028CF-A4B7-4DA2-A23C-C46B86E50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01060"/>
              </p:ext>
            </p:extLst>
          </p:nvPr>
        </p:nvGraphicFramePr>
        <p:xfrm>
          <a:off x="98844" y="1383777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</a:tbl>
          </a:graphicData>
        </a:graphic>
      </p:graphicFrame>
      <p:pic>
        <p:nvPicPr>
          <p:cNvPr id="1026" name="Picture 2" descr="Long Division Examples And How To Solve Them">
            <a:extLst>
              <a:ext uri="{FF2B5EF4-FFF2-40B4-BE49-F238E27FC236}">
                <a16:creationId xmlns:a16="http://schemas.microsoft.com/office/drawing/2014/main" id="{96FD3253-75C4-40EA-A311-91A39F79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91" y="5417796"/>
            <a:ext cx="1303111" cy="11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4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540542"/>
              </p:ext>
            </p:extLst>
          </p:nvPr>
        </p:nvGraphicFramePr>
        <p:xfrm>
          <a:off x="107504" y="83190"/>
          <a:ext cx="8928992" cy="6765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 Year 3/4 Additional Support group- Overview for pupils working significantly below age related expectations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C0C0C0"/>
                          </a:highlight>
                        </a:rPr>
                        <a:t>Recognise, find and name a half as one of two equal parts of an object, shape or quantity </a:t>
                      </a:r>
                      <a:r>
                        <a:rPr lang="en-US" sz="1200" dirty="0" err="1">
                          <a:highlight>
                            <a:srgbClr val="C0C0C0"/>
                          </a:highlight>
                        </a:rPr>
                        <a:t>ec</a:t>
                      </a:r>
                      <a:endParaRPr lang="en-US" sz="1200" dirty="0">
                        <a:highlight>
                          <a:srgbClr val="C0C0C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C0C0C0"/>
                          </a:highlight>
                        </a:rPr>
                        <a:t>Recognise, find and name a quarter as one of four equal parts of an object, shape or quantity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highlight>
                          <a:srgbClr val="C0C0C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C0C0C0"/>
                          </a:highlight>
                        </a:rPr>
                        <a:t>Recognise, find, name and write fractions 1/3 , 1/4 , 2/4 and 3/4 of a length, shape, set of objects or quantity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C0C0C0"/>
                          </a:highlight>
                        </a:rPr>
                        <a:t>Write simple fractions for example, 2 1 of 6 = 3 and recognise the equivalence of 4 2 and 2 1 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highlight>
                          <a:srgbClr val="C0C0C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highlight>
                          <a:srgbClr val="C0C0C0"/>
                        </a:highlight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Half</a:t>
                      </a:r>
                    </a:p>
                    <a:p>
                      <a:r>
                        <a:rPr lang="en-GB" sz="1200" dirty="0"/>
                        <a:t>Halves</a:t>
                      </a:r>
                    </a:p>
                    <a:p>
                      <a:r>
                        <a:rPr lang="en-GB" sz="1200" dirty="0"/>
                        <a:t>Quarter</a:t>
                      </a:r>
                    </a:p>
                    <a:p>
                      <a:r>
                        <a:rPr lang="en-GB" sz="1200" dirty="0"/>
                        <a:t>Third</a:t>
                      </a:r>
                    </a:p>
                    <a:p>
                      <a:r>
                        <a:rPr lang="en-GB" sz="1200" dirty="0"/>
                        <a:t>Equivalent</a:t>
                      </a:r>
                    </a:p>
                    <a:p>
                      <a:r>
                        <a:rPr lang="en-GB" sz="1200" dirty="0"/>
                        <a:t>Equal part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Fraction bar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Half/quarter of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quantity (visual and concrete)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as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Fractions on a 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wall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Cuisenaire</a:t>
                      </a:r>
                      <a:r>
                        <a:rPr lang="en-GB" sz="1200" baseline="0" dirty="0"/>
                        <a:t> rods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92280" y="4362945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378904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E3B34B-67EC-407E-913D-B70855A54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26387"/>
              </p:ext>
            </p:extLst>
          </p:nvPr>
        </p:nvGraphicFramePr>
        <p:xfrm>
          <a:off x="107504" y="1985505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74541F58-8141-E7F2-5BD7-989FE7FE7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5733256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48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808299"/>
              </p:ext>
            </p:extLst>
          </p:nvPr>
        </p:nvGraphicFramePr>
        <p:xfrm>
          <a:off x="179512" y="44624"/>
          <a:ext cx="8856983" cy="6705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248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73552"/>
                  </a:ext>
                </a:extLst>
              </a:tr>
              <a:tr h="582153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use fractions as numbers: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equivalent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within one whole [for example,   +  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and order unit fractions, and fractions with the same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that involve all of the above.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Parts</a:t>
                      </a:r>
                    </a:p>
                    <a:p>
                      <a:r>
                        <a:rPr lang="en-GB" sz="1200" dirty="0"/>
                        <a:t>Whole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r>
                        <a:rPr lang="en-GB" sz="1200" dirty="0"/>
                        <a:t>Equation</a:t>
                      </a:r>
                    </a:p>
                    <a:p>
                      <a:r>
                        <a:rPr lang="en-GB" sz="1200" dirty="0"/>
                        <a:t>Integer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Mixed number</a:t>
                      </a:r>
                    </a:p>
                    <a:p>
                      <a:r>
                        <a:rPr lang="en-GB" sz="1200" dirty="0"/>
                        <a:t>Whole number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Set</a:t>
                      </a:r>
                      <a:r>
                        <a:rPr lang="en-GB" sz="1200" baseline="0" dirty="0"/>
                        <a:t> of objects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Tenth</a:t>
                      </a:r>
                    </a:p>
                    <a:p>
                      <a:r>
                        <a:rPr lang="en-GB" sz="1200" baseline="0" dirty="0"/>
                        <a:t>Interval </a:t>
                      </a:r>
                    </a:p>
                    <a:p>
                      <a:r>
                        <a:rPr lang="en-GB" sz="1200" baseline="0" dirty="0"/>
                        <a:t>Equivalent </a:t>
                      </a:r>
                    </a:p>
                    <a:p>
                      <a:r>
                        <a:rPr lang="en-GB" sz="1200" baseline="0" dirty="0"/>
                        <a:t>Compare</a:t>
                      </a:r>
                    </a:p>
                    <a:p>
                      <a:r>
                        <a:rPr lang="en-GB" sz="1200" baseline="0" dirty="0"/>
                        <a:t>Add</a:t>
                      </a:r>
                    </a:p>
                    <a:p>
                      <a:r>
                        <a:rPr lang="en-GB" sz="1200" baseline="0" dirty="0"/>
                        <a:t>Subtract</a:t>
                      </a:r>
                    </a:p>
                    <a:p>
                      <a:r>
                        <a:rPr lang="en-GB" sz="1200" baseline="0" dirty="0"/>
                        <a:t>Greater than (&gt;)</a:t>
                      </a:r>
                    </a:p>
                    <a:p>
                      <a:r>
                        <a:rPr lang="en-GB" sz="1200" baseline="0" dirty="0"/>
                        <a:t>Less than (&lt;) </a:t>
                      </a:r>
                    </a:p>
                    <a:p>
                      <a:r>
                        <a:rPr lang="en-GB" sz="1200" baseline="0" dirty="0"/>
                        <a:t>Equal to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Difference</a:t>
                      </a:r>
                    </a:p>
                    <a:p>
                      <a:r>
                        <a:rPr lang="en-GB" sz="1200" baseline="0" dirty="0"/>
                        <a:t>Inequality 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  <a:r>
                        <a:rPr lang="en-GB" sz="1200" baseline="0" dirty="0"/>
                        <a:t> (both blank and 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Fractions of set of objects (concrete and pictorial)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wall/ fraction wall tiles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20272" y="3252902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4313991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2733" r="59214" b="14101"/>
          <a:stretch/>
        </p:blipFill>
        <p:spPr bwMode="auto">
          <a:xfrm>
            <a:off x="6964030" y="4797152"/>
            <a:ext cx="1129261" cy="154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3291" y="5013176"/>
            <a:ext cx="871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And opposite with ÷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B72259-5D59-4870-95D4-78048E8A7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408"/>
              </p:ext>
            </p:extLst>
          </p:nvPr>
        </p:nvGraphicFramePr>
        <p:xfrm>
          <a:off x="180835" y="1238069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456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  <p:pic>
        <p:nvPicPr>
          <p:cNvPr id="3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C85B68AD-7628-DCC6-7C3B-3AED3DD4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877272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2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639114"/>
              </p:ext>
            </p:extLst>
          </p:nvPr>
        </p:nvGraphicFramePr>
        <p:xfrm>
          <a:off x="179512" y="-27384"/>
          <a:ext cx="8856983" cy="684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decimals): </a:t>
                      </a:r>
                      <a:r>
                        <a:rPr lang="en-GB" b="1" baseline="0" dirty="0"/>
                        <a:t>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66578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families of common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increasingly harder fractions to calculate quantities, and fractions to divide quantities, including non-unit fractions where the answer is a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FF00FF"/>
                          </a:highlight>
                        </a:rPr>
                        <a:t>Recognise and write decimal equivalents of any number of tenths or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write decimal equivalents to 1/4 , 1/2 , 3/4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Find the effect of dividing a one- or two-digit number by 10 and 100, identifying the value of the digits in the answer as ones,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one decimal place to the nearest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numbers with the same number of decimal places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Tenths</a:t>
                      </a:r>
                    </a:p>
                    <a:p>
                      <a:r>
                        <a:rPr lang="en-GB" sz="1100" dirty="0"/>
                        <a:t>Hundredths</a:t>
                      </a:r>
                    </a:p>
                    <a:p>
                      <a:r>
                        <a:rPr lang="en-GB" sz="1100" dirty="0"/>
                        <a:t>Equivalent</a:t>
                      </a:r>
                    </a:p>
                    <a:p>
                      <a:r>
                        <a:rPr lang="en-GB" sz="1100" dirty="0"/>
                        <a:t>Simplify</a:t>
                      </a:r>
                    </a:p>
                    <a:p>
                      <a:r>
                        <a:rPr lang="en-GB" sz="1100" dirty="0"/>
                        <a:t>Numerator</a:t>
                      </a:r>
                    </a:p>
                    <a:p>
                      <a:r>
                        <a:rPr lang="en-GB" sz="1100" dirty="0"/>
                        <a:t>Denominator</a:t>
                      </a:r>
                    </a:p>
                    <a:p>
                      <a:r>
                        <a:rPr lang="en-GB" sz="1100" dirty="0"/>
                        <a:t>Fraction</a:t>
                      </a:r>
                    </a:p>
                    <a:p>
                      <a:r>
                        <a:rPr lang="en-GB" sz="1100" dirty="0"/>
                        <a:t>Mixed number</a:t>
                      </a:r>
                    </a:p>
                    <a:p>
                      <a:r>
                        <a:rPr lang="en-GB" sz="1100" dirty="0"/>
                        <a:t>Improper</a:t>
                      </a:r>
                      <a:r>
                        <a:rPr lang="en-GB" sz="1100" baseline="0" dirty="0"/>
                        <a:t> fraction</a:t>
                      </a:r>
                    </a:p>
                    <a:p>
                      <a:r>
                        <a:rPr lang="en-GB" sz="1100" baseline="0" dirty="0"/>
                        <a:t>Simplest fraction</a:t>
                      </a:r>
                    </a:p>
                    <a:p>
                      <a:r>
                        <a:rPr lang="en-GB" sz="1100" baseline="0" dirty="0"/>
                        <a:t>Add</a:t>
                      </a:r>
                    </a:p>
                    <a:p>
                      <a:r>
                        <a:rPr lang="en-GB" sz="1100" baseline="0" dirty="0"/>
                        <a:t>Subtract</a:t>
                      </a:r>
                    </a:p>
                    <a:p>
                      <a:r>
                        <a:rPr lang="en-GB" sz="1100" baseline="0" dirty="0"/>
                        <a:t>Improper fractions</a:t>
                      </a:r>
                    </a:p>
                    <a:p>
                      <a:r>
                        <a:rPr lang="en-GB" sz="1100" baseline="0" dirty="0"/>
                        <a:t>Mixed number</a:t>
                      </a:r>
                    </a:p>
                    <a:p>
                      <a:r>
                        <a:rPr lang="en-GB" sz="1100" baseline="0" dirty="0"/>
                        <a:t>Fraction of an amount</a:t>
                      </a:r>
                    </a:p>
                    <a:p>
                      <a:r>
                        <a:rPr lang="en-GB" sz="1100" baseline="0" dirty="0"/>
                        <a:t>Tens</a:t>
                      </a:r>
                    </a:p>
                    <a:p>
                      <a:r>
                        <a:rPr lang="en-GB" sz="1100" baseline="0" dirty="0"/>
                        <a:t>Ones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Point</a:t>
                      </a:r>
                    </a:p>
                    <a:p>
                      <a:r>
                        <a:rPr lang="en-GB" sz="1100" baseline="0" dirty="0"/>
                        <a:t>Tenths</a:t>
                      </a:r>
                    </a:p>
                    <a:p>
                      <a:r>
                        <a:rPr lang="en-GB" sz="1100" baseline="0" dirty="0"/>
                        <a:t>Hundredths</a:t>
                      </a:r>
                    </a:p>
                    <a:p>
                      <a:r>
                        <a:rPr lang="en-GB" sz="1100" baseline="0" dirty="0"/>
                        <a:t>Greater than</a:t>
                      </a:r>
                    </a:p>
                    <a:p>
                      <a:r>
                        <a:rPr lang="en-GB" sz="1100" baseline="0" dirty="0"/>
                        <a:t>Equivalent</a:t>
                      </a:r>
                    </a:p>
                    <a:p>
                      <a:r>
                        <a:rPr lang="en-GB" sz="1100" baseline="0" dirty="0"/>
                        <a:t>Less than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0.1 and 0.01</a:t>
                      </a:r>
                    </a:p>
                    <a:p>
                      <a:r>
                        <a:rPr lang="en-GB" sz="1100" baseline="0" dirty="0"/>
                        <a:t>Centimetre</a:t>
                      </a:r>
                    </a:p>
                    <a:p>
                      <a:r>
                        <a:rPr lang="en-GB" sz="1100" baseline="0" dirty="0"/>
                        <a:t>Millimetre</a:t>
                      </a:r>
                    </a:p>
                    <a:p>
                      <a:r>
                        <a:rPr lang="en-GB" sz="1100" baseline="0" dirty="0"/>
                        <a:t>Rounding</a:t>
                      </a:r>
                    </a:p>
                    <a:p>
                      <a:r>
                        <a:rPr lang="en-GB" sz="1100" baseline="0" dirty="0"/>
                        <a:t>Equal to </a:t>
                      </a:r>
                    </a:p>
                    <a:p>
                      <a:r>
                        <a:rPr lang="en-GB" sz="1100" baseline="0" dirty="0"/>
                        <a:t>Order</a:t>
                      </a:r>
                    </a:p>
                    <a:p>
                      <a:r>
                        <a:rPr lang="en-GB" sz="1100" baseline="0" dirty="0"/>
                        <a:t>Compare</a:t>
                      </a:r>
                    </a:p>
                    <a:p>
                      <a:r>
                        <a:rPr lang="en-GB" sz="1100" baseline="0" dirty="0"/>
                        <a:t>Convert</a:t>
                      </a:r>
                    </a:p>
                    <a:p>
                      <a:r>
                        <a:rPr lang="en-GB" sz="1100" baseline="0" dirty="0"/>
                        <a:t>Ascending</a:t>
                      </a:r>
                    </a:p>
                    <a:p>
                      <a:r>
                        <a:rPr lang="en-GB" sz="1100" baseline="0" dirty="0"/>
                        <a:t>Descending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Hundredths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and decimal</a:t>
                      </a:r>
                      <a:r>
                        <a:rPr lang="en-GB" sz="1200" baseline="0" dirty="0"/>
                        <a:t> 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numberline (labelled and unlabelled)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Mixed representations of fractions- parts of shape, sets of object, number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 line 0-1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8897" r="9172" b="8897"/>
          <a:stretch/>
        </p:blipFill>
        <p:spPr bwMode="auto">
          <a:xfrm>
            <a:off x="6842478" y="5169798"/>
            <a:ext cx="1008112" cy="10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97" y="5319095"/>
            <a:ext cx="107092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876256" y="4809758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46485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41" y="4002605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6850511" y="6236818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86159553-D912-44FE-B15C-932A99BD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0" y="5853295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A5272E-A350-4B6E-98D6-5E9768F70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86619"/>
              </p:ext>
            </p:extLst>
          </p:nvPr>
        </p:nvGraphicFramePr>
        <p:xfrm>
          <a:off x="197525" y="1175143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35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795478"/>
              </p:ext>
            </p:extLst>
          </p:nvPr>
        </p:nvGraphicFramePr>
        <p:xfrm>
          <a:off x="107504" y="83190"/>
          <a:ext cx="8939455" cy="5679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 and %): Year 5/6 Additional Support group- Overview for pupils working significantly below age related expectations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202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21426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 (Fractions)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fractions as numbers: unit fractions and non-unit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show, using diagrams, equivalent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fractions with the same denominator within one whole [for example,   +   =  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order unit fractions, and fractions with the same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that involve all of the above.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/>
                        <a:t>Year 4KPIs (Fraction and Decimals) </a:t>
                      </a:r>
                    </a:p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Rcognise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show, using diagrams, families of common equivalent fractions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increasingly harder fractions to calculate quantities, and fractions to divide quantities, including non-unit fractions where the answer is a whole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fractions with the same denominator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write decimal equivalents of any number of tenths or hundredths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write decimal equivalents to 1/4 , 1/2 , 3/4 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the effect of dividing a one- or two-digit number by 10 and 100, identifying the value of the digits in the answer as ones, tenths and hundredths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8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decimals with one decimal place to the nearest whole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numbers with the same number of decimal places up to two decimal places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46096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70269"/>
              </p:ext>
            </p:extLst>
          </p:nvPr>
        </p:nvGraphicFramePr>
        <p:xfrm>
          <a:off x="136031" y="5946770"/>
          <a:ext cx="8939455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163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48603"/>
              </p:ext>
            </p:extLst>
          </p:nvPr>
        </p:nvGraphicFramePr>
        <p:xfrm>
          <a:off x="107504" y="17687"/>
          <a:ext cx="8928992" cy="68688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 and %):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573882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 whose denominators are all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Identify, name and write equivalent fractions of a given fraction, represented visually, including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Recognise mixed numbers and improper fractions and convert from one form to the other and write mathematical statements &gt; 1 as a mixed number [for example,   +   =   = 1 ]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and denominators that are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proper fractions and mixed numbers by whole numbers, supported by materials and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 and write decimal numbers as fractions [for example, 0.71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use thousandths and relate them to tenths, hundredths and decimal equivalents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two decimal places to the nearest whole number and to one decimal place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Read, write, order and compare numbers with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number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per cent symbol (%) and understand that per cent relates to ‘number of parts per hundred’, and write percentages as a fraction with denominator 100, and as a decimal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which require knowing percentage and decimal equivalents of  1/2, 1/4, 1/5, 2/5, 4/5 and those fractions with a denominator of a multiple of 10 or 25.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Sequence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Hundreths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point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 </a:t>
                      </a:r>
                      <a:endParaRPr kumimoji="0" lang="en-GB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Representing</a:t>
                      </a:r>
                      <a:r>
                        <a:rPr lang="en-GB" sz="1200" baseline="0" dirty="0"/>
                        <a:t> fractions in different ways (shapes, amounts, numberline, numerical)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strips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chart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Equivalent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Decimal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decimal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1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08753" y="619419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76" y="5078418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02" y="4605046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18" y="4050112"/>
            <a:ext cx="1680093" cy="1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531350" y="4374382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r="5783" b="81379"/>
          <a:stretch/>
        </p:blipFill>
        <p:spPr bwMode="auto">
          <a:xfrm>
            <a:off x="6804248" y="6533335"/>
            <a:ext cx="2131719" cy="3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17" y="5318062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CF991CDA-BB56-4FD1-8136-B4A835E6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6155925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F2929B7-6E3C-41D3-BDF1-993B598AC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32709"/>
              </p:ext>
            </p:extLst>
          </p:nvPr>
        </p:nvGraphicFramePr>
        <p:xfrm>
          <a:off x="107504" y="1299304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94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60490"/>
              </p:ext>
            </p:extLst>
          </p:nvPr>
        </p:nvGraphicFramePr>
        <p:xfrm>
          <a:off x="251520" y="6411932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A00C04-3ABD-8A4F-2C42-EC4E17A15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85158"/>
              </p:ext>
            </p:extLst>
          </p:nvPr>
        </p:nvGraphicFramePr>
        <p:xfrm>
          <a:off x="251520" y="260648"/>
          <a:ext cx="8712970" cy="6108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248942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995768">
                  <a:extLst>
                    <a:ext uri="{9D8B030D-6E8A-4147-A177-3AD203B41FA5}">
                      <a16:colId xmlns:a16="http://schemas.microsoft.com/office/drawing/2014/main" val="981204879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746826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497884">
                  <a:extLst>
                    <a:ext uri="{9D8B030D-6E8A-4147-A177-3AD203B41FA5}">
                      <a16:colId xmlns:a16="http://schemas.microsoft.com/office/drawing/2014/main" val="2166719529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470588">
                <a:tc gridSpan="9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3/4 Additional Support group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470588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GB" sz="1200" b="1" dirty="0"/>
                        <a:t>Autumn 1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Place Value </a:t>
                      </a:r>
                      <a:r>
                        <a:rPr lang="en-US" sz="1100" b="1" dirty="0">
                          <a:hlinkClick r:id="rId6" action="ppaction://hlinksldjump"/>
                        </a:rPr>
                        <a:t>(Year 3) (Year 4) </a:t>
                      </a:r>
                      <a:endParaRPr lang="en-US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Addition and Subtraction </a:t>
                      </a:r>
                      <a:r>
                        <a:rPr lang="en-US" sz="1100" b="1" dirty="0">
                          <a:hlinkClick r:id="rId7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8" action="ppaction://hlinksldjump"/>
                        </a:rPr>
                        <a:t>(Year 4) </a:t>
                      </a:r>
                      <a:endParaRPr lang="en-US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US" sz="1200" i="1" dirty="0"/>
                        <a:t>Autumn 1* </a:t>
                      </a:r>
                      <a:endParaRPr lang="en-GB" sz="1200" i="1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9" action="ppaction://hlinksldjump"/>
                        </a:rPr>
                        <a:t>Place Value 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i="1" dirty="0">
                          <a:hlinkClick r:id="rId10" action="ppaction://hlinksldjump"/>
                        </a:rPr>
                        <a:t>Addition and Subtraction</a:t>
                      </a:r>
                      <a:endParaRPr lang="en-US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279279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GB" sz="1200" b="1" dirty="0"/>
                        <a:t>Autumn 2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/>
                        <a:t>Addition and Subtraction </a:t>
                      </a:r>
                      <a:r>
                        <a:rPr lang="en-US" sz="1100" b="1" dirty="0">
                          <a:hlinkClick r:id="rId7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8" action="ppaction://hlinksldjump"/>
                        </a:rPr>
                        <a:t>(Year 4) </a:t>
                      </a:r>
                      <a:endParaRPr lang="en-US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100" b="1" dirty="0"/>
                        <a:t>Multiplication and Division A </a:t>
                      </a:r>
                      <a:r>
                        <a:rPr lang="en-US" sz="1100" b="1" dirty="0">
                          <a:hlinkClick r:id="rId11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2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Area </a:t>
                      </a:r>
                      <a:r>
                        <a:rPr lang="en-US" sz="1100" b="1" dirty="0">
                          <a:hlinkClick r:id="rId13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US" sz="1200" dirty="0"/>
                        <a:t>Autumn 2* </a:t>
                      </a:r>
                      <a:endParaRPr lang="en-GB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100" i="1" dirty="0">
                          <a:hlinkClick r:id="rId10" action="ppaction://hlinksldjump"/>
                        </a:rPr>
                        <a:t>Addition and Subtraction</a:t>
                      </a:r>
                      <a:endParaRPr lang="en-US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100" i="1" dirty="0">
                          <a:hlinkClick r:id="rId14" action="ppaction://hlinksldjump"/>
                        </a:rPr>
                        <a:t>Shape</a:t>
                      </a:r>
                      <a:endParaRPr lang="en-US" sz="110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38566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GB" sz="1200" b="1" dirty="0"/>
                        <a:t>Spring 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100" b="1" dirty="0"/>
                        <a:t>Multiplication and Division B </a:t>
                      </a:r>
                      <a:r>
                        <a:rPr lang="en-US" sz="1100" b="1" dirty="0">
                          <a:hlinkClick r:id="rId11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2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/>
                        <a:t>Length and Perimeter </a:t>
                      </a:r>
                      <a:r>
                        <a:rPr lang="en-US" sz="1100" b="1" dirty="0">
                          <a:hlinkClick r:id="rId15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6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Fractions A </a:t>
                      </a:r>
                    </a:p>
                    <a:p>
                      <a:r>
                        <a:rPr lang="en-US" sz="1100" b="1" dirty="0">
                          <a:hlinkClick r:id="rId17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8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US" sz="1200" i="1" dirty="0"/>
                        <a:t>Spring 1* </a:t>
                      </a:r>
                      <a:endParaRPr lang="en-GB" sz="120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hlinkClick r:id="rId19" action="ppaction://hlinksldjump"/>
                        </a:rPr>
                        <a:t>Money</a:t>
                      </a:r>
                      <a:endParaRPr lang="en-GB" sz="110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100" i="1" dirty="0">
                          <a:hlinkClick r:id="rId20" action="ppaction://hlinksldjump"/>
                        </a:rPr>
                        <a:t>Multiplication and Division 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217122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GB" sz="1200" b="1" i="0" u="none" dirty="0"/>
                        <a:t>Spring</a:t>
                      </a:r>
                      <a:r>
                        <a:rPr lang="en-GB" sz="1200" b="1" i="0" u="none" baseline="0" dirty="0"/>
                        <a:t> 2</a:t>
                      </a:r>
                      <a:endParaRPr lang="en-GB" sz="1200" b="1" i="0" u="none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i="0" u="none" dirty="0"/>
                        <a:t>Fractions A </a:t>
                      </a:r>
                      <a:r>
                        <a:rPr lang="en-US" sz="1100" b="1" dirty="0">
                          <a:hlinkClick r:id="rId17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8" action="ppaction://hlinksldjump"/>
                        </a:rPr>
                        <a:t>(Year 4) </a:t>
                      </a:r>
                      <a:endParaRPr lang="en-GB" sz="1100" b="1" i="0" u="non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i="0" u="none" dirty="0"/>
                        <a:t>Mass and Capacity </a:t>
                      </a:r>
                      <a:r>
                        <a:rPr lang="en-US" sz="1100" b="1" i="0" u="none" dirty="0">
                          <a:hlinkClick r:id="rId21" action="ppaction://hlinksldjump"/>
                        </a:rPr>
                        <a:t>(Year 3) </a:t>
                      </a:r>
                      <a:endParaRPr lang="en-GB" sz="1100" b="1" i="0" u="none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b="1" i="0" u="none" dirty="0"/>
                        <a:t>Fractions B </a:t>
                      </a:r>
                      <a:r>
                        <a:rPr lang="en-US" sz="1100" b="1" dirty="0">
                          <a:hlinkClick r:id="rId17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18" action="ppaction://hlinksldjump"/>
                        </a:rPr>
                        <a:t>(Year 4) </a:t>
                      </a:r>
                      <a:endParaRPr lang="en-GB" sz="1100" b="1" i="0" u="non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549020">
                <a:tc>
                  <a:txBody>
                    <a:bodyPr/>
                    <a:lstStyle/>
                    <a:p>
                      <a:r>
                        <a:rPr lang="en-US" sz="1200" b="0" i="1" u="none" dirty="0"/>
                        <a:t>Spring 2* </a:t>
                      </a:r>
                      <a:endParaRPr lang="en-GB" sz="1200" b="0" i="1" u="non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b="0" i="1" u="none" dirty="0">
                          <a:hlinkClick r:id="rId20" action="ppaction://hlinksldjump"/>
                        </a:rPr>
                        <a:t>Multiplication and Division </a:t>
                      </a:r>
                      <a:endParaRPr lang="en-GB" sz="1100" b="0" i="1" u="non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0" i="1" u="none" dirty="0">
                          <a:hlinkClick r:id="rId22" action="ppaction://hlinksldjump"/>
                        </a:rPr>
                        <a:t>Length and Height </a:t>
                      </a:r>
                      <a:endParaRPr lang="en-GB" sz="1100" b="0" i="1" u="none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b="1" i="0" u="none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0" i="1" u="none" dirty="0">
                          <a:hlinkClick r:id="rId23" action="ppaction://hlinksldjump"/>
                        </a:rPr>
                        <a:t>Mass, Capacity and Temperature </a:t>
                      </a:r>
                      <a:endParaRPr lang="en-GB" sz="1100" b="0" i="1" u="none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b="1" i="0" u="non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621132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GB" sz="1200" b="1" dirty="0"/>
                        <a:t>Summer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/>
                        <a:t>Time </a:t>
                      </a:r>
                      <a:r>
                        <a:rPr lang="en-US" sz="1100" b="1" dirty="0">
                          <a:hlinkClick r:id="rId24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25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100" b="1" dirty="0"/>
                        <a:t>Decimals </a:t>
                      </a:r>
                      <a:r>
                        <a:rPr lang="en-US" sz="1100" b="1" dirty="0">
                          <a:hlinkClick r:id="rId18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Money </a:t>
                      </a:r>
                      <a:r>
                        <a:rPr lang="en-US" sz="1100" b="1" dirty="0">
                          <a:hlinkClick r:id="rId26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27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US" sz="1200" b="0" i="1" dirty="0"/>
                        <a:t>Summer 1* </a:t>
                      </a:r>
                      <a:endParaRPr lang="en-GB" sz="1200" b="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100" b="0" i="1" dirty="0">
                          <a:hlinkClick r:id="rId28" action="ppaction://hlinksldjump"/>
                        </a:rPr>
                        <a:t>Fractions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100" b="0" i="1" dirty="0">
                          <a:hlinkClick r:id="rId29" action="ppaction://hlinksldjump"/>
                        </a:rPr>
                        <a:t>Time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946107"/>
                  </a:ext>
                </a:extLst>
              </a:tr>
              <a:tr h="549020">
                <a:tc>
                  <a:txBody>
                    <a:bodyPr/>
                    <a:lstStyle/>
                    <a:p>
                      <a:r>
                        <a:rPr lang="en-GB" sz="1200" b="1" dirty="0"/>
                        <a:t>Summer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Money </a:t>
                      </a:r>
                      <a:r>
                        <a:rPr lang="en-US" sz="1100" b="1" dirty="0">
                          <a:hlinkClick r:id="rId26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27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/>
                        <a:t>Shape </a:t>
                      </a:r>
                      <a:r>
                        <a:rPr lang="en-US" sz="1100" b="1" dirty="0">
                          <a:hlinkClick r:id="rId30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31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Position and Direction </a:t>
                      </a:r>
                      <a:r>
                        <a:rPr lang="en-US" sz="1100" b="1" dirty="0">
                          <a:hlinkClick r:id="rId32" action="ppaction://hlinksldjump"/>
                        </a:rPr>
                        <a:t>(Year 4)</a:t>
                      </a:r>
                      <a:endParaRPr lang="en-GB" sz="11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Statistics </a:t>
                      </a:r>
                      <a:r>
                        <a:rPr lang="en-US" sz="1100" b="1" dirty="0">
                          <a:hlinkClick r:id="rId33" action="ppaction://hlinksldjump"/>
                        </a:rPr>
                        <a:t>(Year 3) </a:t>
                      </a:r>
                      <a:r>
                        <a:rPr lang="en-US" sz="1100" b="1" dirty="0">
                          <a:hlinkClick r:id="rId34" action="ppaction://hlinksldjump"/>
                        </a:rPr>
                        <a:t>(Year 4) </a:t>
                      </a:r>
                      <a:endParaRPr lang="en-GB" sz="11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  <a:tr h="393745">
                <a:tc>
                  <a:txBody>
                    <a:bodyPr/>
                    <a:lstStyle/>
                    <a:p>
                      <a:r>
                        <a:rPr lang="en-US" sz="1200" i="1" dirty="0"/>
                        <a:t>Summer 2* </a:t>
                      </a:r>
                      <a:endParaRPr lang="en-GB" sz="120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hlinkClick r:id="rId35" action="ppaction://hlinksldjump"/>
                        </a:rPr>
                        <a:t>Statistics </a:t>
                      </a:r>
                      <a:endParaRPr lang="en-GB" sz="1100" i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hlinkClick r:id="rId36" action="ppaction://hlinksldjump"/>
                        </a:rPr>
                        <a:t>Position and Direction </a:t>
                      </a:r>
                      <a:endParaRPr lang="en-GB" sz="110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i="1" dirty="0"/>
                        <a:t>Consolidation </a:t>
                      </a:r>
                      <a:endParaRPr lang="en-GB" sz="1100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813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610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392798"/>
              </p:ext>
            </p:extLst>
          </p:nvPr>
        </p:nvGraphicFramePr>
        <p:xfrm>
          <a:off x="107504" y="44624"/>
          <a:ext cx="8928992" cy="6678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Fractions (including decimals and %):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18426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common factors to simplify fractions; use common multiples to express fractions in the same denomination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fractions, including fractions &gt;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different denominators and mixed numbers, using the concept of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simple pairs of proper fractions, writing the answer in its simplest form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Divide proper fractions by whole numbers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Associate a fraction with division and calculate decimal fraction equivalents [for example, 0.375] for a simple fraction [for example 3/8 ]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the value of each digit in numbers given to three decimal places and multiply and divide numbers by 10, 100 and 1000 giving answers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Multiply one-digit numbers with up to two decimal places by whole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Use written division methods in cases where the answer has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Solve problems which require answers to be rounded to specified degrees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Recall and use equivalences between simple fractions, decimals and percentages, including in different contexts</a:t>
                      </a:r>
                      <a:r>
                        <a:rPr lang="en-GB" sz="120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Simplest form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Highest 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 (</a:t>
                      </a:r>
                      <a:r>
                        <a:rPr kumimoji="0" lang="en-GB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Recurring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Placeholder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Tenths, hundredths, 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Part/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strips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Numberlines (blank</a:t>
                      </a:r>
                      <a:r>
                        <a:rPr lang="en-GB" sz="1200" baseline="0" dirty="0"/>
                        <a:t> and labelled)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Multiply fractions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Place value</a:t>
                      </a:r>
                      <a:r>
                        <a:rPr lang="en-GB" sz="1200" baseline="0" dirty="0"/>
                        <a:t>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Tens/ </a:t>
                      </a:r>
                      <a:r>
                        <a:rPr lang="en-GB" sz="1200" baseline="0" dirty="0" err="1"/>
                        <a:t>hundreths</a:t>
                      </a:r>
                      <a:r>
                        <a:rPr lang="en-GB" sz="1200" baseline="0" dirty="0"/>
                        <a:t>/ thousands grids to recognise equivalences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10" y="5334277"/>
            <a:ext cx="1224136" cy="8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04193" y="6186199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28" y="4326165"/>
            <a:ext cx="1228915" cy="9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926738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40204"/>
            <a:ext cx="2148691" cy="13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459505" y="3304953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612279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04751D42-3FD2-4D12-B126-E26EB5C1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81864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6B6701-2883-4F84-9076-CCC92B175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83743"/>
              </p:ext>
            </p:extLst>
          </p:nvPr>
        </p:nvGraphicFramePr>
        <p:xfrm>
          <a:off x="107504" y="1283894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976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960963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Ratio and Proportio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7535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relative sizes of two quantities where missing values can be found by using integer multiplication and division facts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calculation of percentages [for example, of measures, and such as 15% of 360] and the use of percentages for comparison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similar shapes where the scale factor is known or can be found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unequal sharing and grouping using knowledge of fractions and multiples.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Ratio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Proportion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Similar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Box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Grouping with visual</a:t>
                      </a:r>
                      <a:r>
                        <a:rPr lang="en-GB" sz="1200" baseline="0" dirty="0"/>
                        <a:t> and concrete objects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9818"/>
            <a:ext cx="1944216" cy="45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8727"/>
            <a:ext cx="16589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89" y="2811284"/>
            <a:ext cx="1220375" cy="5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5701174-5D8F-4B3E-86E9-3F6C4416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3F3A38-D439-466E-81DF-8D1744D05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837569"/>
              </p:ext>
            </p:extLst>
          </p:nvPr>
        </p:nvGraphicFramePr>
        <p:xfrm>
          <a:off x="107504" y="1349033"/>
          <a:ext cx="9361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1374328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Ration and Proportion -</a:t>
                      </a:r>
                      <a:r>
                        <a:rPr lang="en-GB" sz="1200" i="1" dirty="0">
                          <a:highlight>
                            <a:srgbClr val="FFFF00"/>
                          </a:highlight>
                        </a:rPr>
                        <a:t>Year 6 only</a:t>
                      </a:r>
                      <a:r>
                        <a:rPr lang="en-GB" i="1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983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85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789562"/>
              </p:ext>
            </p:extLst>
          </p:nvPr>
        </p:nvGraphicFramePr>
        <p:xfrm>
          <a:off x="107504" y="44624"/>
          <a:ext cx="8928992" cy="4735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Algebra: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7535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Express missing number problems algebraically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pairs of numbers that satisfy number sentences involving two unknowns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Enumerate all possibilities of combinations of two variables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simple formulae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when it is possible to use formulae for area and volume of shapes (copied from Measurement)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err="1">
                          <a:highlight>
                            <a:srgbClr val="00FF00"/>
                          </a:highlight>
                        </a:rPr>
                        <a:t>Gnerate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 and describe linear number sequences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Sequence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Function machines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 and scale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45701174-5D8F-4B3E-86E9-3F6C4416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73068C-BDAE-408C-BA36-457247A4F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22069"/>
              </p:ext>
            </p:extLst>
          </p:nvPr>
        </p:nvGraphicFramePr>
        <p:xfrm>
          <a:off x="155848" y="1340768"/>
          <a:ext cx="88776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60">
                  <a:extLst>
                    <a:ext uri="{9D8B030D-6E8A-4147-A177-3AD203B41FA5}">
                      <a16:colId xmlns:a16="http://schemas.microsoft.com/office/drawing/2014/main" val="268982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Equations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44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Formulae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791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Sequences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2656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E894DB6-D571-4A27-8ED8-464753C1F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0"/>
          <a:stretch/>
        </p:blipFill>
        <p:spPr>
          <a:xfrm>
            <a:off x="7020272" y="1700808"/>
            <a:ext cx="1825973" cy="340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5BCCA-37D0-4649-BD77-8795A6773D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75" t="13122" b="32268"/>
          <a:stretch/>
        </p:blipFill>
        <p:spPr>
          <a:xfrm>
            <a:off x="7240142" y="2071886"/>
            <a:ext cx="1606103" cy="853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35E75-1495-425D-90C6-FEEEB4EA2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981" y="3037235"/>
            <a:ext cx="783530" cy="78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80012B-6110-4A4B-ADC0-4A2B1212E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232" y="3697409"/>
            <a:ext cx="1243013" cy="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77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4456"/>
              </p:ext>
            </p:extLst>
          </p:nvPr>
        </p:nvGraphicFramePr>
        <p:xfrm>
          <a:off x="107504" y="44624"/>
          <a:ext cx="9001000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9311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Recognise and name common 2-D and 3-D shapes, including: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2-D shapes [for example, rectangles (including squares), circles and triangles]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3-D shapes [for example, cuboids (including cubes), pyramids and spheres].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Identify and describe the properties of 2-D shapes, including the number of sides and line symmetry in a vertical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Identify and describe the properties of 3-D shapes, including the number of edges, vertices and faces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Identify 2-D shapes on the surface of 3-D shapes, [for example, a circle on a cylinder and a triangle on a pyramid]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Compare and sort common 2-D and 3-D shapes and everyday objects.</a:t>
                      </a:r>
                      <a:endParaRPr lang="en-GB" sz="1200" b="1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Hemisphere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Curved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72618"/>
            <a:ext cx="1445010" cy="118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61" y="3575413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4"/>
          <a:stretch/>
        </p:blipFill>
        <p:spPr bwMode="auto">
          <a:xfrm>
            <a:off x="6876256" y="4675001"/>
            <a:ext cx="1210816" cy="91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8AE0B-DC51-4912-B04A-609D2C29F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01155"/>
              </p:ext>
            </p:extLst>
          </p:nvPr>
        </p:nvGraphicFramePr>
        <p:xfrm>
          <a:off x="150639" y="1675120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2502EDE-DE84-A732-A1BC-591346654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23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66599"/>
              </p:ext>
            </p:extLst>
          </p:nvPr>
        </p:nvGraphicFramePr>
        <p:xfrm>
          <a:off x="107504" y="44624"/>
          <a:ext cx="9001000" cy="5832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75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and make 3-D shapes using modelling materials; recognise 3-D shapes in different orientations and describe them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as a property of shape or a description of a turn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horizontal and vertical lines and pairs of perpendicular and parallel lines.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Triangular 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Square-based 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Anticlockwise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</a:t>
                      </a:r>
                      <a:r>
                        <a:rPr lang="en-GB" sz="1200" baseline="0" dirty="0"/>
                        <a:t> purposes only)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24" y="2420888"/>
            <a:ext cx="19875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5CA4D5-A1B2-4491-9601-42EEEAECA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748132"/>
              </p:ext>
            </p:extLst>
          </p:nvPr>
        </p:nvGraphicFramePr>
        <p:xfrm>
          <a:off x="136178" y="1412776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D6975A0B-3E30-DCF2-8CFE-E0527867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3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60315"/>
              </p:ext>
            </p:extLst>
          </p:nvPr>
        </p:nvGraphicFramePr>
        <p:xfrm>
          <a:off x="107504" y="44624"/>
          <a:ext cx="8928992" cy="5466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83044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acute and obtuse angles and compare and order angles up to two right angles by size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lines of symmetry in 2-D shapes presented in different orientations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Complete a simple symmetric figure with respect to a specific line of symmetry.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Isosceles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Reflective symmetry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 purposes only)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88416"/>
            <a:ext cx="16546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04A305FD-1593-4846-A9BE-7DFBA242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856030-DB36-4160-829C-5291922B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71447"/>
              </p:ext>
            </p:extLst>
          </p:nvPr>
        </p:nvGraphicFramePr>
        <p:xfrm>
          <a:off x="137876" y="1346604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984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02976"/>
              </p:ext>
            </p:extLst>
          </p:nvPr>
        </p:nvGraphicFramePr>
        <p:xfrm>
          <a:off x="102272" y="188640"/>
          <a:ext cx="8939455" cy="3535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883714"/>
                  </a:ext>
                </a:extLst>
              </a:tr>
              <a:tr h="1179458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 2-D shapes and make 3-D shapes using modelling materials; recognise 3-D shapes in different orientations and describe them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angles as a property of shape or a description of a turn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horizontal and vertical lines and pairs of perpendicular and parallel lines.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544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acute and obtuse angles and compare and order angles up to two right angles by size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lines of symmetry in 2-D shapes presented in different orientations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Complete a simple symmetric figure with respect to a specific line of symmetry.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874108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44864"/>
              </p:ext>
            </p:extLst>
          </p:nvPr>
        </p:nvGraphicFramePr>
        <p:xfrm>
          <a:off x="1763688" y="5949280"/>
          <a:ext cx="7151564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Identifying shapes and their properties</a:t>
                      </a:r>
                    </a:p>
                    <a:p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Drawing and construct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classifying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64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835056"/>
              </p:ext>
            </p:extLst>
          </p:nvPr>
        </p:nvGraphicFramePr>
        <p:xfrm>
          <a:off x="107504" y="44624"/>
          <a:ext cx="8928992" cy="6198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38918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3-D shapes, including cubes and other cuboids, from 2-D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angles are measured in degrees: estimate and compare acute, obtuse and reflex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given angles, and measure them in degrees (o)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and one whole turn (total 360o)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on a straight line and   a turn (total 180o)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other multiples of 90o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Use the properties of rectangles to deduce related facts and find missing lengths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Distinguish between regular and irregular polygons based on reasoning about equal sides and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Side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0011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3866FE5E-634D-428C-95EF-1D6A5F6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5" y="5492165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D43EC2-C927-400A-ABA7-4A31291B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43769"/>
              </p:ext>
            </p:extLst>
          </p:nvPr>
        </p:nvGraphicFramePr>
        <p:xfrm>
          <a:off x="155575" y="1365835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106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45589"/>
              </p:ext>
            </p:extLst>
          </p:nvPr>
        </p:nvGraphicFramePr>
        <p:xfrm>
          <a:off x="107504" y="44624"/>
          <a:ext cx="9001000" cy="6464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2395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using given dimensions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Recognise, describe and </a:t>
                      </a: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build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 simple 3-D shapes, including making nets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 based on their properties and sizes and find unknown angles in any triangles, quadrilaterals, and regular polygons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Illustrate and name parts of circles, including radius, diameter and circumference and know that the diameter is twice the radius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where they meet at a point, are on a straight line, or are vertically opposite, and find missing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Protractor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Isoceles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Radius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Circumference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Concentric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Tetrahedron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Opposite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78409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A3B4CFF5-0272-4B4E-B77D-29ACDDFB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AB9A89-5AD7-44AF-AE07-2D3ACC5FD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6331"/>
              </p:ext>
            </p:extLst>
          </p:nvPr>
        </p:nvGraphicFramePr>
        <p:xfrm>
          <a:off x="155575" y="1340768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51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15397"/>
              </p:ext>
            </p:extLst>
          </p:nvPr>
        </p:nvGraphicFramePr>
        <p:xfrm>
          <a:off x="107504" y="44624"/>
          <a:ext cx="9001000" cy="582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00489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Describe position, direction and movement, including whole, half, quarter and three quarter turns.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Order and arrange combinations of mathematical objects in patterns and sequences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Use mathematical vocabulary to describe position, direction and movement, including movement in a straight line and distinguishing between rotation as a turn and in terms of right angles for quarter, half and three-quarter turns (clockwise and anti-clockwise). </a:t>
                      </a:r>
                      <a:endParaRPr lang="en-GB" sz="12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Three-quarter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Bottom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In-between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Anti-clockwise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</a:t>
                      </a:r>
                      <a:r>
                        <a:rPr lang="en-GB" sz="1200" baseline="0" dirty="0"/>
                        <a:t> images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 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993D59-4498-4FAE-8F54-DB6439F7B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8562"/>
              </p:ext>
            </p:extLst>
          </p:nvPr>
        </p:nvGraphicFramePr>
        <p:xfrm>
          <a:off x="105918" y="1711516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D9085DA8-4229-CE81-B517-813878044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25" y="6055391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5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0FD5B2-D3A5-4E2C-AEC2-CE918E9C4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188078"/>
              </p:ext>
            </p:extLst>
          </p:nvPr>
        </p:nvGraphicFramePr>
        <p:xfrm>
          <a:off x="123328" y="6298520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4A6107-7CDD-F4D7-F951-0B6465E99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01913"/>
              </p:ext>
            </p:extLst>
          </p:nvPr>
        </p:nvGraphicFramePr>
        <p:xfrm>
          <a:off x="251520" y="260648"/>
          <a:ext cx="8712970" cy="4420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540060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3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Place Value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Addition and Subtraction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Addition and Subtraction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Multiplication and Division 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Multiplication and Division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Length and Perimeter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Fractions A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Mass and Capacity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Fractions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2" action="ppaction://hlinksldjump"/>
                        </a:rPr>
                        <a:t>Money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Time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Time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4" action="ppaction://hlinksldjump"/>
                        </a:rPr>
                        <a:t>Shape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5" action="ppaction://hlinksldjump"/>
                        </a:rPr>
                        <a:t>Statistics 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Consolidation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47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72843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4262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a 2-D grid as coordinates in the first quadrant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movements between positions as translations of a given unit to the left/right and up/down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Plot specified points and draw sides to complete a given polygon.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Point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255EC59-1782-479B-A24B-B73839FF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3258FD-D012-4431-AB10-02EB2701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48109"/>
              </p:ext>
            </p:extLst>
          </p:nvPr>
        </p:nvGraphicFramePr>
        <p:xfrm>
          <a:off x="107504" y="1481950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23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77815"/>
              </p:ext>
            </p:extLst>
          </p:nvPr>
        </p:nvGraphicFramePr>
        <p:xfrm>
          <a:off x="107504" y="83190"/>
          <a:ext cx="8939455" cy="2584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Year 5/6 Additional Support group- Overview for pupils working significantly below age related expectations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9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5525"/>
                  </a:ext>
                </a:extLst>
              </a:tr>
              <a:tr h="301744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Year 3 objectives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Describe positions on a 2-D grid as coordinates in the first quadrant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Describe movements between positions as translations of a given unit to the left/right and up/down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Plot specified points and draw sides to complete a given polygon.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200564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5719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48961"/>
              </p:ext>
            </p:extLst>
          </p:nvPr>
        </p:nvGraphicFramePr>
        <p:xfrm>
          <a:off x="73086" y="3789040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748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62353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3179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Identify, describe and represent the position of a shape following a reflection or translation, using the appropriate language, and know that the shape has not changed.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Mirror 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 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31702569-40C4-4213-88FA-DF17DA10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8515E6-4A79-4601-9049-D11EF33E2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42785"/>
              </p:ext>
            </p:extLst>
          </p:nvPr>
        </p:nvGraphicFramePr>
        <p:xfrm>
          <a:off x="107504" y="1291164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45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8715"/>
              </p:ext>
            </p:extLst>
          </p:nvPr>
        </p:nvGraphicFramePr>
        <p:xfrm>
          <a:off x="107504" y="44624"/>
          <a:ext cx="9001000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41561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the full coordinate grid (all four quadrants)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Draw and translate simple shapes on the coordinate plane, and reflect them in the axes.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Four quadrants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76845E05-CCD5-47FE-B91F-0B339255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104459-30B9-4F0A-A42B-A26A41565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545353"/>
              </p:ext>
            </p:extLst>
          </p:nvPr>
        </p:nvGraphicFramePr>
        <p:xfrm>
          <a:off x="107504" y="1340768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50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34074"/>
              </p:ext>
            </p:extLst>
          </p:nvPr>
        </p:nvGraphicFramePr>
        <p:xfrm>
          <a:off x="107504" y="44624"/>
          <a:ext cx="9001000" cy="600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0702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Sequence events in chronological order using language [for example, before and after, next, first, today, yesterday, tomorrow, morning, afternoon and evening]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Recognise and use language relating to dates, including days of the week, weeks, months and years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Tell the time to the hour and half past the hour and draw the hands on a clock face to show these times.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measure and begin to record the following:  time (hours, minutes, seconds) </a:t>
                      </a:r>
                      <a:endParaRPr lang="en-US" sz="1200" b="1" dirty="0">
                        <a:highlight>
                          <a:srgbClr val="00FFFF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Compare and sequence intervals of time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Tell and write the time to five minutes, including quarter past/to the hour and draw the hands on a clock face to show these times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Know the number of minutes in an hour and the number of hours in a day.</a:t>
                      </a:r>
                      <a:endParaRPr lang="en-GB" sz="1200" b="1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Before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Tomorrow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Slower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o’clock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past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Visuals of different types of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part whole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71" y="2593918"/>
            <a:ext cx="1365498" cy="13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7"/>
          <a:stretch/>
        </p:blipFill>
        <p:spPr bwMode="auto">
          <a:xfrm>
            <a:off x="6848091" y="4103433"/>
            <a:ext cx="2195736" cy="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44751" r="4149" b="37379"/>
          <a:stretch/>
        </p:blipFill>
        <p:spPr bwMode="auto">
          <a:xfrm>
            <a:off x="6903449" y="4535480"/>
            <a:ext cx="2104882" cy="29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44" y="5039536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5A1EB1-96EB-4BFE-A6E6-D4F4DB620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58831"/>
              </p:ext>
            </p:extLst>
          </p:nvPr>
        </p:nvGraphicFramePr>
        <p:xfrm>
          <a:off x="107504" y="1851216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A22286ED-79BE-162A-FAFC-41C9A2248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06" y="513713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0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910603"/>
              </p:ext>
            </p:extLst>
          </p:nvPr>
        </p:nvGraphicFramePr>
        <p:xfrm>
          <a:off x="107504" y="44624"/>
          <a:ext cx="8928992" cy="4428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32932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and read time with increasing accuracy to the nearest minute; record and compare time in terms of seconds, minutes and hours; use vocabulary such as o’clock, a.m./p.m., morning, afternoon, noon and midnight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the number of seconds in a minute and the number of days in each month, year and leap year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 durations of events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Midnight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Consecutive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</a:t>
                      </a:r>
                      <a:r>
                        <a:rPr lang="en-GB" sz="1200" baseline="0" dirty="0"/>
                        <a:t> roman numerals, no numbers, 12,3,6,9 example etc.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31" y="2363675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13" y="3235511"/>
            <a:ext cx="1975867" cy="62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71ACCE-5F41-425D-8CE8-4EBBD8A8E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787210"/>
              </p:ext>
            </p:extLst>
          </p:nvPr>
        </p:nvGraphicFramePr>
        <p:xfrm>
          <a:off x="107504" y="165309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FD8BFB3C-8FFF-BEB2-94F1-2FC73916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15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16725"/>
              </p:ext>
            </p:extLst>
          </p:nvPr>
        </p:nvGraphicFramePr>
        <p:xfrm>
          <a:off x="107504" y="44624"/>
          <a:ext cx="8928992" cy="446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77169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 (e.g. hour to</a:t>
                      </a:r>
                      <a:r>
                        <a:rPr lang="en-GB" sz="1200" baseline="0" dirty="0">
                          <a:highlight>
                            <a:srgbClr val="FF00FF"/>
                          </a:highlight>
                        </a:rPr>
                        <a:t> minute) </a:t>
                      </a:r>
                      <a:r>
                        <a:rPr lang="en-GB" sz="1200" baseline="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Read, write and convert time between analogue and digital 12- and 24-hour clocks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from hours to minutes; minutes to seconds; years to months; weeks to days.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time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am/pm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 roman numerals, no numbers, 12,3,6,9 example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99" y="2886316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02" y="3845315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623DD97F-912D-4EB6-BC76-CAE9BC6C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013309-E3C6-47E5-9DF2-D3634F0A3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834983"/>
              </p:ext>
            </p:extLst>
          </p:nvPr>
        </p:nvGraphicFramePr>
        <p:xfrm>
          <a:off x="107504" y="1460865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387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19253"/>
              </p:ext>
            </p:extLst>
          </p:nvPr>
        </p:nvGraphicFramePr>
        <p:xfrm>
          <a:off x="107504" y="83190"/>
          <a:ext cx="8939455" cy="3563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5/6 Additional Support- Overview for pupils working significantly below age related expectations </a:t>
                      </a:r>
                      <a:r>
                        <a:rPr lang="en-GB" b="0" i="1" dirty="0"/>
                        <a:t>see previous year groups for models/images and vocab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9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565678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and read time with increasing accuracy to the nearest minute; record and compare time in terms of seconds, minutes and hours; use vocabulary such as o’clock, a.m./p.m., morning, afternoon, noon and midnight 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Know the number of seconds in a minute and the number of days in each month, year and leap year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durations of events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632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 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 (e.g. hour to minute)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Read, write and convert time between analogue and digital 12- and 24-hour clocks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converting from hours to minutes; minutes to seconds; years to months; weeks to days.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10255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60131"/>
              </p:ext>
            </p:extLst>
          </p:nvPr>
        </p:nvGraphicFramePr>
        <p:xfrm>
          <a:off x="1895395" y="3654276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613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56003"/>
              </p:ext>
            </p:extLst>
          </p:nvPr>
        </p:nvGraphicFramePr>
        <p:xfrm>
          <a:off x="107504" y="44624"/>
          <a:ext cx="9001000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82099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Recognise and know the value of different denominations of coins and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>
                        <a:highlight>
                          <a:srgbClr val="00FFFF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Recognise and use symbols for pounds (£) and pence (p); combine amounts to make a particular value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Find different combinations of coins that equal the same amounts of money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Solve simple problems in a practical context involving addition and subtraction of money of the same unit, including giving change</a:t>
                      </a:r>
                      <a:endParaRPr lang="en-GB" sz="12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coins/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88840"/>
            <a:ext cx="1221482" cy="12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66" y="3216985"/>
            <a:ext cx="850205" cy="7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12293" r="9366" b="64388"/>
          <a:stretch/>
        </p:blipFill>
        <p:spPr bwMode="auto">
          <a:xfrm>
            <a:off x="6802207" y="3063652"/>
            <a:ext cx="1134660" cy="5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03" y="4027322"/>
            <a:ext cx="1790328" cy="32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E5649-BADA-4598-B980-AB5C32933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449551"/>
              </p:ext>
            </p:extLst>
          </p:nvPr>
        </p:nvGraphicFramePr>
        <p:xfrm>
          <a:off x="107503" y="170080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160CA922-ADFE-61F5-853B-864DFC95D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5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540"/>
              </p:ext>
            </p:extLst>
          </p:nvPr>
        </p:nvGraphicFramePr>
        <p:xfrm>
          <a:off x="107504" y="44624"/>
          <a:ext cx="8928992" cy="464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598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Add and subtract amounts of money to give change, using both £ and p in practical contexts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335402-960C-4676-B2B0-1D33D3C1D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958433"/>
              </p:ext>
            </p:extLst>
          </p:nvPr>
        </p:nvGraphicFramePr>
        <p:xfrm>
          <a:off x="107504" y="153782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D846F5C6-38FF-8A91-B551-E1750859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2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64269"/>
              </p:ext>
            </p:extLst>
          </p:nvPr>
        </p:nvGraphicFramePr>
        <p:xfrm>
          <a:off x="323528" y="5877272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8E108E-83DD-E14B-0322-11855C4A8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16257"/>
              </p:ext>
            </p:extLst>
          </p:nvPr>
        </p:nvGraphicFramePr>
        <p:xfrm>
          <a:off x="251520" y="260648"/>
          <a:ext cx="8712970" cy="4420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540060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4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Place Value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Addition and Subtraction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linkClick r:id="rId7" action="ppaction://hlinksldjump"/>
                        </a:rPr>
                        <a:t>+ and - </a:t>
                      </a:r>
                      <a:endParaRPr lang="en-GB" sz="18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Area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Multiplication and Division 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Consolidation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Multiplication and Division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Length and Perimeter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Fractions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Fractions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Decimals A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Decimals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2" action="ppaction://hlinksldjump"/>
                        </a:rPr>
                        <a:t>Money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Time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Consolidation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4" action="ppaction://hlinksldjump"/>
                        </a:rPr>
                        <a:t>Shape 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5" action="ppaction://hlinksldjump"/>
                        </a:rPr>
                        <a:t>Statistics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6" action="ppaction://hlinksldjump"/>
                        </a:rPr>
                        <a:t>Position and Direction 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096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48762"/>
              </p:ext>
            </p:extLst>
          </p:nvPr>
        </p:nvGraphicFramePr>
        <p:xfrm>
          <a:off x="107504" y="44624"/>
          <a:ext cx="8928992" cy="4735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8509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Estimate, compare and calculate different measures, including money in pounds and pence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to the nearest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Cheaper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expensive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A8793B37-B347-4785-A044-B46B0F39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BCBD16-C0DD-466C-935B-1C0D5BE18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73640"/>
              </p:ext>
            </p:extLst>
          </p:nvPr>
        </p:nvGraphicFramePr>
        <p:xfrm>
          <a:off x="107504" y="1333096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639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60369"/>
              </p:ext>
            </p:extLst>
          </p:nvPr>
        </p:nvGraphicFramePr>
        <p:xfrm>
          <a:off x="116112" y="116632"/>
          <a:ext cx="893945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63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 Year 5/6 Additional Support - Overview for pupils working significantly below age related expectations-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239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95846"/>
                  </a:ext>
                </a:extLst>
              </a:tr>
              <a:tr h="329074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Add and subtract amounts of money to give change, using both £ and p in practical contexts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488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 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Estimate, compare and calculate different measures, including money in pounds and pence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6804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069174"/>
              </p:ext>
            </p:extLst>
          </p:nvPr>
        </p:nvGraphicFramePr>
        <p:xfrm>
          <a:off x="1876324" y="3280618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540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991471"/>
              </p:ext>
            </p:extLst>
          </p:nvPr>
        </p:nvGraphicFramePr>
        <p:xfrm>
          <a:off x="107504" y="44624"/>
          <a:ext cx="9001000" cy="545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 and Height: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3115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Compare, describe and solve practical problems for: lengths and heights [for example, long/short, longer/shorter, tall/short, double/half]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Measure and begin to record the following: lengths and heights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>
                        <a:highlight>
                          <a:srgbClr val="00FFFF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Choose and use appropriate standard units to estimate and measure length/height in any direction (m/cm); to the nearest appropriate unit, using rulers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Compare and order lengths, record the results using &gt;, &lt; and =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>
                        <a:highlight>
                          <a:srgbClr val="FFFF00"/>
                        </a:highlight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Long, longer, longest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Short, shorter, shortest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Tall, taller, tallest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Non standard units of measure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Metre sticks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46" y="2086476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2" y="2372651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95" y="2774912"/>
            <a:ext cx="560529" cy="60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2" y="3359646"/>
            <a:ext cx="1077466" cy="10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 b="24316"/>
          <a:stretch/>
        </p:blipFill>
        <p:spPr bwMode="auto">
          <a:xfrm>
            <a:off x="7401305" y="4437112"/>
            <a:ext cx="1691633" cy="8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C1185A2-AAD6-40AE-9BA3-C551CDC14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083922"/>
              </p:ext>
            </p:extLst>
          </p:nvPr>
        </p:nvGraphicFramePr>
        <p:xfrm>
          <a:off x="107504" y="1628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355604F9-607D-9A88-ADEC-306F810E8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7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86922"/>
              </p:ext>
            </p:extLst>
          </p:nvPr>
        </p:nvGraphicFramePr>
        <p:xfrm>
          <a:off x="107504" y="44624"/>
          <a:ext cx="9001000" cy="618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Weight, Volume and Temperature: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05675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Compare, describe and solve practical problems for: mass/weight [for example, heavy/light, heavier than, lighter than] + capacity and volume [for example, full/empty, more than, less than, half, half full, quarter]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Measure and begin to record the following: mass/weight+ capacity and volume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Choose and use appropriate standard units to estimate and measure: mass (kg/g); temperature (°C); capacity (</a:t>
                      </a:r>
                      <a:r>
                        <a:rPr lang="en-US" sz="1200" b="1" dirty="0" err="1">
                          <a:highlight>
                            <a:srgbClr val="00FFFF"/>
                          </a:highlight>
                        </a:rPr>
                        <a:t>litres</a:t>
                      </a: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/ml) to the nearest appropriate unit, using , scales, thermometers and measuring vessels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Compare and order mass, volume/capacity and record the results using &gt;, &lt; and =</a:t>
                      </a:r>
                      <a:endParaRPr lang="en-GB" sz="12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Weighing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Grams, 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Kilogram, kg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Litres, 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Millilitres, ml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Temperature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Thermometer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Degrees Celsius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Containers for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Informal units of measure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 g/kg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Thermometers- real and drawn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4" y="2925128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r="29622"/>
          <a:stretch/>
        </p:blipFill>
        <p:spPr bwMode="auto">
          <a:xfrm>
            <a:off x="8498630" y="3180882"/>
            <a:ext cx="529236" cy="15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01" y="4009190"/>
            <a:ext cx="134699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4" y="4684861"/>
            <a:ext cx="876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r="50000"/>
          <a:stretch/>
        </p:blipFill>
        <p:spPr bwMode="auto">
          <a:xfrm>
            <a:off x="7986839" y="4787254"/>
            <a:ext cx="102358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09327D-CF5F-4AA3-8AA3-B3EE22CF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7190"/>
              </p:ext>
            </p:extLst>
          </p:nvPr>
        </p:nvGraphicFramePr>
        <p:xfrm>
          <a:off x="107504" y="170080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377BE624-BF3E-9DAB-CF78-548E7D1F8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16" y="5337047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57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08" y="3094040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6400"/>
              </p:ext>
            </p:extLst>
          </p:nvPr>
        </p:nvGraphicFramePr>
        <p:xfrm>
          <a:off x="107504" y="44624"/>
          <a:ext cx="8928992" cy="5101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16936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 lengths (m/cm/mm)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the perimeter of simple 2-D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of measurement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Ruler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err="1"/>
                        <a:t>Numerline</a:t>
                      </a:r>
                      <a:r>
                        <a:rPr lang="en-GB" sz="120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Metre</a:t>
                      </a:r>
                      <a:r>
                        <a:rPr lang="en-GB" sz="1200" baseline="0" dirty="0"/>
                        <a:t> stick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50" y="2490788"/>
            <a:ext cx="1082427" cy="10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95130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41384" r="11275" b="29462"/>
          <a:stretch/>
        </p:blipFill>
        <p:spPr bwMode="auto">
          <a:xfrm>
            <a:off x="7092280" y="4212480"/>
            <a:ext cx="1651379" cy="53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AD3AFA-4250-499C-8BC4-4C9DD088A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84101"/>
              </p:ext>
            </p:extLst>
          </p:nvPr>
        </p:nvGraphicFramePr>
        <p:xfrm>
          <a:off x="107504" y="1293997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D13672FD-6C3C-4CDE-82B3-E05894F5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198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51333"/>
              </p:ext>
            </p:extLst>
          </p:nvPr>
        </p:nvGraphicFramePr>
        <p:xfrm>
          <a:off x="107504" y="44624"/>
          <a:ext cx="8928992" cy="6768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Mass and Capacity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60719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subtract:: mass (kg/g); volume/capacity (l/ml)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 (l)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Varying containers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Measuring jugs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Equivalence 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77" y="5560045"/>
            <a:ext cx="1139131" cy="112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53" y="4438303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04" y="4438303"/>
            <a:ext cx="773532" cy="1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68577"/>
              </p:ext>
            </p:extLst>
          </p:nvPr>
        </p:nvGraphicFramePr>
        <p:xfrm>
          <a:off x="6903504" y="3696623"/>
          <a:ext cx="17933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608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1300ml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40" y="2726317"/>
            <a:ext cx="1442591" cy="79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AD7060-D649-491D-B82A-8F098B3CE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7480"/>
              </p:ext>
            </p:extLst>
          </p:nvPr>
        </p:nvGraphicFramePr>
        <p:xfrm>
          <a:off x="138646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  <p:pic>
        <p:nvPicPr>
          <p:cNvPr id="4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DEC87704-6116-C024-4BAE-06409CCC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56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302711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8497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</a:rPr>
                        <a:t>Find the area of rectilinear shapes by counting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of rectilinear and non rectilinear shapes.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8" r="54733" b="21770"/>
          <a:stretch/>
        </p:blipFill>
        <p:spPr bwMode="auto">
          <a:xfrm>
            <a:off x="6876256" y="1844824"/>
            <a:ext cx="1435787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9" y="2803773"/>
            <a:ext cx="933828" cy="9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AA5C151-311B-48ED-BD81-C9FB3752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18715D-28AE-4DFB-8038-57ED07E54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011169"/>
              </p:ext>
            </p:extLst>
          </p:nvPr>
        </p:nvGraphicFramePr>
        <p:xfrm>
          <a:off x="107504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045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32727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26870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a rectilinear figure (including squares) in centimetres and metres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diagram equivalents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with given dimensions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67" y="2996331"/>
            <a:ext cx="2016224" cy="8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9" y="2042846"/>
            <a:ext cx="12478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75371C9-95BD-4292-B2BF-8C2E233C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904D4E-6694-4FD3-9019-BCBC2F2F9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23162"/>
              </p:ext>
            </p:extLst>
          </p:nvPr>
        </p:nvGraphicFramePr>
        <p:xfrm>
          <a:off x="107504" y="1318785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906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659007"/>
              </p:ext>
            </p:extLst>
          </p:nvPr>
        </p:nvGraphicFramePr>
        <p:xfrm>
          <a:off x="107504" y="83190"/>
          <a:ext cx="8939455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813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Length, Perimeter, Area and Volume : Year 5/6 Additional Support group- Overview for pupils working significantly below age related expectations-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61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114033"/>
                  </a:ext>
                </a:extLst>
              </a:tr>
              <a:tr h="617106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 lengths (m/cm/mm)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the perimeter of simple 2-D shapes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106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 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and calculate the perimeter of a rectilinear figure (including squares) in centimetres and metres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</a:rPr>
                        <a:t>Find the area of rectilinear shapes by counting squares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174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757065"/>
              </p:ext>
            </p:extLst>
          </p:nvPr>
        </p:nvGraphicFramePr>
        <p:xfrm>
          <a:off x="1691680" y="6277542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16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93864"/>
              </p:ext>
            </p:extLst>
          </p:nvPr>
        </p:nvGraphicFramePr>
        <p:xfrm>
          <a:off x="107504" y="44624"/>
          <a:ext cx="8928992" cy="4095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 and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3031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composite rectilinear shapes in centimetres and 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and compare the area of rectangles (including squares), and including using standard units, square centimetres (cm2) and square metres (m2) and estimate the area of irregular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Brackets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shapes- missing and</a:t>
                      </a:r>
                      <a:r>
                        <a:rPr lang="en-GB" sz="1200" baseline="0" dirty="0"/>
                        <a:t>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Opportunities to estimate area on a square grid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BAA54A87-001C-4728-BAC5-6F595DDC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DF999-39E5-48B2-9D38-51E75500A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45879"/>
              </p:ext>
            </p:extLst>
          </p:nvPr>
        </p:nvGraphicFramePr>
        <p:xfrm>
          <a:off x="107504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69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DFCB9F-1154-0A13-30DA-8BFD5B74E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891554"/>
              </p:ext>
            </p:extLst>
          </p:nvPr>
        </p:nvGraphicFramePr>
        <p:xfrm>
          <a:off x="107504" y="64433"/>
          <a:ext cx="8856982" cy="643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5283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65283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3786083463"/>
                    </a:ext>
                  </a:extLst>
                </a:gridCol>
                <a:gridCol w="1265283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1265283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1265283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65283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174969">
                <a:tc gridSpan="8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5/6 Additional Support group-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174969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204130">
                <a:tc>
                  <a:txBody>
                    <a:bodyPr/>
                    <a:lstStyle/>
                    <a:p>
                      <a:r>
                        <a:rPr lang="en-GB" sz="1200" b="1" dirty="0"/>
                        <a:t>Autumn 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Place Value </a:t>
                      </a:r>
                      <a:r>
                        <a:rPr lang="en-US" sz="1100" b="1" dirty="0">
                          <a:hlinkClick r:id="rId2" action="ppaction://hlinksldjump"/>
                        </a:rPr>
                        <a:t>(Year 5) 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+ and - </a:t>
                      </a:r>
                      <a:r>
                        <a:rPr lang="en-US" sz="1100" b="1" dirty="0">
                          <a:hlinkClick r:id="rId3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4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Multiplication and Division A </a:t>
                      </a:r>
                      <a:r>
                        <a:rPr lang="en-US" sz="1100" b="1" dirty="0">
                          <a:hlinkClick r:id="rId5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6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131227">
                <a:tc>
                  <a:txBody>
                    <a:bodyPr/>
                    <a:lstStyle/>
                    <a:p>
                      <a:r>
                        <a:rPr lang="en-US" sz="1200" i="1" dirty="0"/>
                        <a:t>Autumn 1* </a:t>
                      </a:r>
                      <a:endParaRPr lang="en-GB" sz="1200" i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7" action="ppaction://hlinksldjump"/>
                        </a:rPr>
                        <a:t>Place Value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8" action="ppaction://hlinksldjump"/>
                        </a:rPr>
                        <a:t>Addition and Subtraction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819581"/>
                  </a:ext>
                </a:extLst>
              </a:tr>
              <a:tr h="204130">
                <a:tc>
                  <a:txBody>
                    <a:bodyPr/>
                    <a:lstStyle/>
                    <a:p>
                      <a:r>
                        <a:rPr lang="en-GB" sz="1200" b="1" dirty="0"/>
                        <a:t>Autumn 2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Fractions A </a:t>
                      </a:r>
                      <a:r>
                        <a:rPr lang="en-US" sz="1100" b="1" dirty="0">
                          <a:hlinkClick r:id="rId9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0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Multiplication and Division B </a:t>
                      </a:r>
                      <a:r>
                        <a:rPr lang="en-US" sz="1100" b="1" dirty="0">
                          <a:hlinkClick r:id="rId5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6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123936">
                <a:tc rowSpan="2">
                  <a:txBody>
                    <a:bodyPr/>
                    <a:lstStyle/>
                    <a:p>
                      <a:r>
                        <a:rPr lang="en-US" sz="1200" i="1" dirty="0"/>
                        <a:t>Autumn 2* </a:t>
                      </a:r>
                      <a:endParaRPr lang="en-GB" sz="1200" i="1" dirty="0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8" action="ppaction://hlinksldjump"/>
                        </a:rPr>
                        <a:t>Addition and Subtraction 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11" action="ppaction://hlinksldjump"/>
                        </a:rPr>
                        <a:t>Multiplication and Division A </a:t>
                      </a:r>
                      <a:r>
                        <a:rPr lang="en-US" sz="1100" i="1" dirty="0"/>
                        <a:t>(3 weeks)+ </a:t>
                      </a:r>
                      <a:r>
                        <a:rPr lang="en-US" sz="1100" i="1" dirty="0">
                          <a:hlinkClick r:id="rId12" action="ppaction://hlinksldjump"/>
                        </a:rPr>
                        <a:t>Area</a:t>
                      </a:r>
                      <a:r>
                        <a:rPr lang="en-US" sz="1100" i="1" dirty="0"/>
                        <a:t> (1 week) if working at Year 4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37533"/>
                  </a:ext>
                </a:extLst>
              </a:tr>
              <a:tr h="1239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hlinkClick r:id="rId11" action="ppaction://hlinksldjump"/>
                        </a:rPr>
                        <a:t>Multiplication and Division A </a:t>
                      </a:r>
                      <a:r>
                        <a:rPr lang="en-US" sz="1100" i="1" dirty="0"/>
                        <a:t>(4 weeks) if working at Year 3</a:t>
                      </a:r>
                      <a:endParaRPr lang="en-GB" sz="110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407227"/>
                  </a:ext>
                </a:extLst>
              </a:tr>
              <a:tr h="284324">
                <a:tc>
                  <a:txBody>
                    <a:bodyPr/>
                    <a:lstStyle/>
                    <a:p>
                      <a:r>
                        <a:rPr lang="en-GB" sz="1200" b="1" dirty="0"/>
                        <a:t>Spring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x and ÷ B </a:t>
                      </a:r>
                      <a:r>
                        <a:rPr lang="en-US" sz="1100" b="1" dirty="0">
                          <a:hlinkClick r:id="rId5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6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/>
                        <a:t>Fractions B </a:t>
                      </a:r>
                      <a:r>
                        <a:rPr lang="en-US" sz="1100" b="1" i="0" dirty="0">
                          <a:hlinkClick r:id="rId9" action="ppaction://hlinksldjump"/>
                        </a:rPr>
                        <a:t>(Year 5) </a:t>
                      </a:r>
                      <a:r>
                        <a:rPr lang="en-US" sz="1100" b="1" i="0" dirty="0">
                          <a:hlinkClick r:id="rId10" action="ppaction://hlinksldjump"/>
                        </a:rPr>
                        <a:t>(Year 6) </a:t>
                      </a:r>
                      <a:endParaRPr lang="en-GB" sz="1100" b="1" i="0" dirty="0"/>
                    </a:p>
                    <a:p>
                      <a:pPr algn="ctr"/>
                      <a:endParaRPr lang="en-GB" sz="1100" b="1" i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/>
                        <a:t>Decimals A </a:t>
                      </a:r>
                      <a:r>
                        <a:rPr lang="en-US" sz="1100" b="1" i="0" dirty="0">
                          <a:hlinkClick r:id="rId9" action="ppaction://hlinksldjump"/>
                        </a:rPr>
                        <a:t>(Year 5)</a:t>
                      </a:r>
                      <a:r>
                        <a:rPr lang="en-US" sz="1100" b="1" i="0" dirty="0">
                          <a:hlinkClick r:id="rId10" action="ppaction://hlinksldjump"/>
                        </a:rPr>
                        <a:t> (Year 6) </a:t>
                      </a:r>
                      <a:endParaRPr lang="en-GB" sz="1100" b="1" i="0" dirty="0"/>
                    </a:p>
                    <a:p>
                      <a:pPr algn="ctr"/>
                      <a:endParaRPr lang="en-GB" sz="1100" b="1" i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Area, perimeter and volume</a:t>
                      </a:r>
                    </a:p>
                    <a:p>
                      <a:pPr algn="ctr"/>
                      <a:r>
                        <a:rPr lang="en-US" sz="1100" b="1" dirty="0">
                          <a:hlinkClick r:id="rId13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4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123936">
                <a:tc rowSpan="2">
                  <a:txBody>
                    <a:bodyPr/>
                    <a:lstStyle/>
                    <a:p>
                      <a:r>
                        <a:rPr lang="en-US" sz="1200" b="0" i="1" dirty="0"/>
                        <a:t>Spring 1* </a:t>
                      </a:r>
                      <a:endParaRPr lang="en-GB" sz="1200" b="0" i="1" dirty="0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11" action="ppaction://hlinksldjump"/>
                        </a:rPr>
                        <a:t>Multiplication and Division B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12" action="ppaction://hlinksldjump"/>
                        </a:rPr>
                        <a:t>Length and Perimeter </a:t>
                      </a:r>
                      <a:r>
                        <a:rPr lang="en-US" sz="1100" b="0" i="1" dirty="0"/>
                        <a:t>(3 weeks) if working at Year 3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635633"/>
                  </a:ext>
                </a:extLst>
              </a:tr>
              <a:tr h="2041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12" action="ppaction://hlinksldjump"/>
                        </a:rPr>
                        <a:t>Length and Perimeter </a:t>
                      </a:r>
                      <a:r>
                        <a:rPr lang="en-US" sz="1100" b="0" i="1" dirty="0"/>
                        <a:t>(2 weeks)+ </a:t>
                      </a:r>
                      <a:r>
                        <a:rPr lang="en-US" sz="1100" b="0" i="1" dirty="0">
                          <a:hlinkClick r:id="rId15" action="ppaction://hlinksldjump"/>
                        </a:rPr>
                        <a:t>Fractions </a:t>
                      </a:r>
                      <a:r>
                        <a:rPr lang="en-US" sz="1100" b="0" i="1" dirty="0"/>
                        <a:t>(1 week) if working at Year 4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65617"/>
                  </a:ext>
                </a:extLst>
              </a:tr>
              <a:tr h="364518">
                <a:tc>
                  <a:txBody>
                    <a:bodyPr/>
                    <a:lstStyle/>
                    <a:p>
                      <a:r>
                        <a:rPr lang="en-GB" sz="1200" b="1" dirty="0"/>
                        <a:t>Spring</a:t>
                      </a:r>
                      <a:r>
                        <a:rPr lang="en-GB" sz="1200" b="1" baseline="0" dirty="0"/>
                        <a:t> 2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Area, perimeter and volume </a:t>
                      </a:r>
                      <a:r>
                        <a:rPr lang="en-US" sz="1100" b="1" dirty="0">
                          <a:hlinkClick r:id="rId13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4" action="ppaction://hlinksldjump"/>
                        </a:rPr>
                        <a:t>(Year 6) </a:t>
                      </a:r>
                      <a:endParaRPr lang="en-GB" sz="1100" b="0" i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Decimals B </a:t>
                      </a:r>
                      <a:r>
                        <a:rPr lang="en-US" sz="1100" b="1" dirty="0">
                          <a:hlinkClick r:id="rId9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0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Fractions, Decimals and Percentage </a:t>
                      </a:r>
                      <a:r>
                        <a:rPr lang="en-US" sz="1100" b="1" dirty="0">
                          <a:hlinkClick r:id="rId9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0" action="ppaction://hlinksldjump"/>
                        </a:rPr>
                        <a:t>(Year 6)  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123936">
                <a:tc rowSpan="2">
                  <a:txBody>
                    <a:bodyPr/>
                    <a:lstStyle/>
                    <a:p>
                      <a:r>
                        <a:rPr lang="en-US" sz="1200" b="0" i="1" dirty="0"/>
                        <a:t>Spring 2* </a:t>
                      </a:r>
                      <a:endParaRPr lang="en-GB" sz="1200" b="0" i="1" dirty="0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hlinkClick r:id="rId15" action="ppaction://hlinksldjump"/>
                        </a:rPr>
                        <a:t>Fractions (Unit A and B for year 3)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hlinkClick r:id="rId12" action="ppaction://hlinksldjump"/>
                        </a:rPr>
                        <a:t>Mass and Capacity (Year 3) </a:t>
                      </a:r>
                      <a:endParaRPr lang="en-US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37341"/>
                  </a:ext>
                </a:extLst>
              </a:tr>
              <a:tr h="1239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hlinkClick r:id="rId15" action="ppaction://hlinksldjump"/>
                        </a:rPr>
                        <a:t>Decimals (Year 4)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527128"/>
                  </a:ext>
                </a:extLst>
              </a:tr>
              <a:tr h="131227">
                <a:tc>
                  <a:txBody>
                    <a:bodyPr/>
                    <a:lstStyle/>
                    <a:p>
                      <a:r>
                        <a:rPr lang="en-GB" sz="1200" b="1" dirty="0"/>
                        <a:t>Summer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hlinkClick r:id="rId16" action="ppaction://hlinksldjump"/>
                        </a:rPr>
                        <a:t>Ratio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hlinkClick r:id="rId17" action="ppaction://hlinksldjump"/>
                        </a:rPr>
                        <a:t>Algebra</a:t>
                      </a:r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Shape </a:t>
                      </a:r>
                      <a:r>
                        <a:rPr lang="en-US" sz="1100" b="1" dirty="0">
                          <a:hlinkClick r:id="rId18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19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123936">
                <a:tc rowSpan="2">
                  <a:txBody>
                    <a:bodyPr/>
                    <a:lstStyle/>
                    <a:p>
                      <a:r>
                        <a:rPr lang="en-US" sz="1200" b="0" i="1" dirty="0"/>
                        <a:t>Summer 1* </a:t>
                      </a:r>
                      <a:endParaRPr lang="en-GB" sz="1200" b="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15" action="ppaction://hlinksldjump"/>
                        </a:rPr>
                        <a:t>Decimals</a:t>
                      </a:r>
                      <a:r>
                        <a:rPr lang="en-US" sz="1100" b="0" i="1" dirty="0"/>
                        <a:t>- if working at Year 4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20" action="ppaction://hlinksldjump"/>
                        </a:rPr>
                        <a:t>Money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21" action="ppaction://hlinksldjump"/>
                        </a:rPr>
                        <a:t>Time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387961"/>
                  </a:ext>
                </a:extLst>
              </a:tr>
              <a:tr h="1239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15" action="ppaction://hlinksldjump"/>
                        </a:rPr>
                        <a:t>Fractions B- </a:t>
                      </a:r>
                      <a:r>
                        <a:rPr lang="en-US" sz="1100" b="0" i="1" dirty="0"/>
                        <a:t>if working at Year 3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21533"/>
                  </a:ext>
                </a:extLst>
              </a:tr>
              <a:tr h="131227">
                <a:tc>
                  <a:txBody>
                    <a:bodyPr/>
                    <a:lstStyle/>
                    <a:p>
                      <a:r>
                        <a:rPr lang="en-GB" sz="1200" b="1" dirty="0"/>
                        <a:t>Summer 2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Position and Direction </a:t>
                      </a:r>
                      <a:r>
                        <a:rPr lang="en-US" sz="1100" b="1" dirty="0">
                          <a:hlinkClick r:id="rId22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23" action="ppaction://hlinksldjump"/>
                        </a:rPr>
                        <a:t>(Year 6)</a:t>
                      </a:r>
                      <a:endParaRPr lang="en-GB" sz="11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Statistics </a:t>
                      </a:r>
                      <a:r>
                        <a:rPr lang="en-US" sz="1100" b="1" dirty="0">
                          <a:hlinkClick r:id="rId24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25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Converting Units </a:t>
                      </a:r>
                      <a:r>
                        <a:rPr lang="en-US" sz="1100" b="1" dirty="0">
                          <a:hlinkClick r:id="rId26" action="ppaction://hlinksldjump"/>
                        </a:rPr>
                        <a:t>(Year 5) </a:t>
                      </a:r>
                      <a:r>
                        <a:rPr lang="en-US" sz="1100" b="1" dirty="0">
                          <a:hlinkClick r:id="rId27" action="ppaction://hlinksldjump"/>
                        </a:rPr>
                        <a:t>(Year 6) </a:t>
                      </a:r>
                      <a:endParaRPr lang="en-GB" sz="11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  <a:tr h="204130">
                <a:tc>
                  <a:txBody>
                    <a:bodyPr/>
                    <a:lstStyle/>
                    <a:p>
                      <a:r>
                        <a:rPr lang="en-US" sz="1200" b="0" i="1" dirty="0"/>
                        <a:t>Summer 2* </a:t>
                      </a:r>
                      <a:endParaRPr lang="en-GB" sz="12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21" action="ppaction://hlinksldjump"/>
                        </a:rPr>
                        <a:t>Time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28" action="ppaction://hlinksldjump"/>
                        </a:rPr>
                        <a:t>Shape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29" action="ppaction://hlinksldjump"/>
                        </a:rPr>
                        <a:t>Statistics 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hlinkClick r:id="rId30" action="ppaction://hlinksldjump"/>
                        </a:rPr>
                        <a:t>Position and Direction (Year 4)</a:t>
                      </a:r>
                      <a:endParaRPr lang="en-GB" sz="1100" b="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74308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4CAFCD-591A-4523-AA90-C0698FF15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42940"/>
              </p:ext>
            </p:extLst>
          </p:nvPr>
        </p:nvGraphicFramePr>
        <p:xfrm>
          <a:off x="359532" y="6525344"/>
          <a:ext cx="8424936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1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2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3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4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206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53243"/>
              </p:ext>
            </p:extLst>
          </p:nvPr>
        </p:nvGraphicFramePr>
        <p:xfrm>
          <a:off x="107504" y="44624"/>
          <a:ext cx="8928992" cy="4140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8774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cubes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Multilink cubes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 range of differing capacity containers (varying shapes)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3d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855538" cy="8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96E337D5-562A-43EC-9B7F-2D8268AD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755D9F-1AB3-4DAB-87A1-7CCA3A35E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3648"/>
              </p:ext>
            </p:extLst>
          </p:nvPr>
        </p:nvGraphicFramePr>
        <p:xfrm>
          <a:off x="107504" y="166994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846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708747"/>
              </p:ext>
            </p:extLst>
          </p:nvPr>
        </p:nvGraphicFramePr>
        <p:xfrm>
          <a:off x="107504" y="44624"/>
          <a:ext cx="8928992" cy="501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Perimeter, Area and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83573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of units of measure, using decimal notation up to three decimal 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that shapes with the same areas can have different perimeters and vice versa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when it is possible to use formulae for area and volume of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the area of parallelograms and triangles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Calculate, estimate and compare volume of cubes and cuboids using standard units, including cubic centimetres (cm3) and cubic metres (m3), and extending to other units [for example, mm3 and km3].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Enclosed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Compound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centimetres (cm3)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metres (m3)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 shapes- missing and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Varying shapes to compare area and</a:t>
                      </a:r>
                      <a:r>
                        <a:rPr lang="en-GB" sz="1200" baseline="0" dirty="0"/>
                        <a:t> perimeter (triangles, parallelograms)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Perimeter of varying regular and irregular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estimate area on a square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compare area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 and cuboid visual</a:t>
                      </a:r>
                      <a:r>
                        <a:rPr lang="en-GB" sz="1200" baseline="0" dirty="0"/>
                        <a:t> with given and missing values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88188CD6-C440-4963-BA79-FD3EE60C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EA5E8B-EF38-44B5-A72F-5703FBC61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62191"/>
              </p:ext>
            </p:extLst>
          </p:nvPr>
        </p:nvGraphicFramePr>
        <p:xfrm>
          <a:off x="107504" y="15675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674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25557"/>
              </p:ext>
            </p:extLst>
          </p:nvPr>
        </p:nvGraphicFramePr>
        <p:xfrm>
          <a:off x="107504" y="83190"/>
          <a:ext cx="8939455" cy="2985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Converting Units+ Mass and Capacity : Year 5/6 Additional Support group- Overview for pupils working significantly below age related expectations-</a:t>
                      </a:r>
                    </a:p>
                    <a:p>
                      <a:pPr algn="ctr"/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202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392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 mass (kg/g); volume/capacity (l/ml)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specific learning objectives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86743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668069"/>
              </p:ext>
            </p:extLst>
          </p:nvPr>
        </p:nvGraphicFramePr>
        <p:xfrm>
          <a:off x="1970475" y="332394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03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055946"/>
              </p:ext>
            </p:extLst>
          </p:nvPr>
        </p:nvGraphicFramePr>
        <p:xfrm>
          <a:off x="107504" y="44624"/>
          <a:ext cx="8928992" cy="6381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6755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metric measure (for example, kilometre and metre; centimetre and metre; centimetre and millimetre; gram and kilogram; litre and millilitre)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 and use approximate equivalences between metric units and common imperial units such as inches, pounds and pints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between units of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all four operations to solve problems involving measure [for example, length, mass, volume, money] using decimal notation, including scaling.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(lb)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 (in)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yd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Gallon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Stone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Approximately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Timetable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Use of a range measuring equipment-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models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Clocks- drawn and physical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timetables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 to solve time problems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8880"/>
            <a:ext cx="1922710" cy="5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2" t="26375" r="4686" b="55644"/>
          <a:stretch/>
        </p:blipFill>
        <p:spPr bwMode="auto">
          <a:xfrm>
            <a:off x="6876256" y="3520366"/>
            <a:ext cx="1922710" cy="4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9"/>
          <a:stretch/>
        </p:blipFill>
        <p:spPr bwMode="auto">
          <a:xfrm>
            <a:off x="6876256" y="4293096"/>
            <a:ext cx="2088232" cy="4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81" y="5733256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F3B06210-55D8-4AE4-B51A-02B556D4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5" y="603268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9FB90AD-2EE0-451B-A642-C17CCC2E0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02927"/>
              </p:ext>
            </p:extLst>
          </p:nvPr>
        </p:nvGraphicFramePr>
        <p:xfrm>
          <a:off x="107504" y="136793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809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746514"/>
              </p:ext>
            </p:extLst>
          </p:nvPr>
        </p:nvGraphicFramePr>
        <p:xfrm>
          <a:off x="107504" y="44624"/>
          <a:ext cx="8928992" cy="5268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33465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and conversion of units of measure, using decimal notation up to three decimal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Use, read, write and convert between standard units, converting measurements of length, mass, volume and time from a smaller unit of measure to a larger unit, and vice versa, using decimal notation to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miles and kilometres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measurement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(lbs)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Ounces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 (l)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Kilometres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Inches (in)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graph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a range measuring equipment</a:t>
                      </a:r>
                      <a:r>
                        <a:rPr lang="en-GB" sz="1200" baseline="0" dirty="0"/>
                        <a:t>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graph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table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for conversion </a:t>
                      </a: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86" y="3356992"/>
            <a:ext cx="2104702" cy="45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3D2994D5-F544-4772-80BF-6960BF73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85552-A7B5-4B46-AE01-3F4468DF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279287"/>
              </p:ext>
            </p:extLst>
          </p:nvPr>
        </p:nvGraphicFramePr>
        <p:xfrm>
          <a:off x="107504" y="1344842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32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66249"/>
              </p:ext>
            </p:extLst>
          </p:nvPr>
        </p:nvGraphicFramePr>
        <p:xfrm>
          <a:off x="107504" y="44624"/>
          <a:ext cx="8928992" cy="4284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385462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No specific LOs in year 1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I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nterpret and construct simple pictograms, tally charts, block diagrams and simple tables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Ask and answer simple questions by counting the number of objects in each category and sorting the categories by quantity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Ask and answer questions about </a:t>
                      </a:r>
                      <a:r>
                        <a:rPr lang="en-US" sz="1200" b="1" dirty="0" err="1">
                          <a:highlight>
                            <a:srgbClr val="FFFF00"/>
                          </a:highlight>
                        </a:rPr>
                        <a:t>totalling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 and comparing categorical data.</a:t>
                      </a:r>
                      <a:endParaRPr lang="en-GB" sz="1200" b="1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Tally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A range of different visual images of relevant 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numberline to count tally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2789058"/>
            <a:ext cx="1944216" cy="34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F755F5-594D-4E33-93B8-BAE6FC457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60271"/>
              </p:ext>
            </p:extLst>
          </p:nvPr>
        </p:nvGraphicFramePr>
        <p:xfrm>
          <a:off x="4549782" y="4653136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E9F4C8-A7C8-74D7-4DFA-271677F10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2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047297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30503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data using bar charts, pictograms and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one-step and two-step questions [for example, ‘How many more?’ and ‘How many fewer?’] using information presented in scaled bar charts and pictograms and tables.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Row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E2619-6F01-4D04-8929-D5C97A92D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  <p:pic>
        <p:nvPicPr>
          <p:cNvPr id="6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AAE1F29E-2D1C-C102-8121-EA261720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601924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02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189130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4685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discrete and continuous data using appropriate graphical methods, including bar charts and time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Altogether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than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Continuous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26C43F62-4AB7-4FA0-B607-315D8989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33A65E-432E-453E-AB9A-00E2FCADD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8376"/>
              </p:ext>
            </p:extLst>
          </p:nvPr>
        </p:nvGraphicFramePr>
        <p:xfrm>
          <a:off x="1187624" y="2276872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00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883938"/>
              </p:ext>
            </p:extLst>
          </p:nvPr>
        </p:nvGraphicFramePr>
        <p:xfrm>
          <a:off x="107504" y="83190"/>
          <a:ext cx="8939455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5/6 Additional Support group- Overview for pupils working significantly below age related expectations-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418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and present data using bar charts, pictograms and tables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one-step and two-step questions [for example, ‘How many more?’ and ‘How many fewer?’] using information presented in scaled bar charts and pictograms and tables.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554">
                <a:tc>
                  <a:txBody>
                    <a:bodyPr/>
                    <a:lstStyle/>
                    <a:p>
                      <a:r>
                        <a:rPr lang="en-US" sz="1200" b="1" dirty="0"/>
                        <a:t>Year 4 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and present discrete and continuous data using appropriate graphical methods, including bar charts and time graphs.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08080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779165"/>
              </p:ext>
            </p:extLst>
          </p:nvPr>
        </p:nvGraphicFramePr>
        <p:xfrm>
          <a:off x="5076056" y="3200400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Interpreting, constructing and presenting data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624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31356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0248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a line graph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Complete, read and interpret information in tables, including timetables.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Dual 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way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Axis/ 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Plot/plotted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tallies/ 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16257706-86FA-467E-B8CC-76AD6023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F5C75B-5A1A-4F38-9B0E-B7D0055D0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9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342875"/>
              </p:ext>
            </p:extLst>
          </p:nvPr>
        </p:nvGraphicFramePr>
        <p:xfrm>
          <a:off x="467544" y="6159499"/>
          <a:ext cx="828092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C66CB5-7403-FF93-8CC5-F691DF05E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960893"/>
              </p:ext>
            </p:extLst>
          </p:nvPr>
        </p:nvGraphicFramePr>
        <p:xfrm>
          <a:off x="251520" y="260648"/>
          <a:ext cx="8712970" cy="4820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540060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5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Place Value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Addition and Subtraction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x and ÷ 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Multiplication and Division 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Fractions 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Multiplication and Division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Fractions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Decimals and %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Decimals and Percentages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Perimeter and Area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Statistics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2" action="ppaction://hlinksldjump"/>
                        </a:rPr>
                        <a:t>Shape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Position and Direction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Decimals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Decimals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Negative numbers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4" action="ppaction://hlinksldjump"/>
                        </a:rPr>
                        <a:t>Converting Units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5" action="ppaction://hlinksldjump"/>
                        </a:rPr>
                        <a:t>Volume</a:t>
                      </a:r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1530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06895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133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construct pie charts and line graphs and use these to solve problems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Calculate and interpret the mean as an average.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Average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Pie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Segment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Singapore</a:t>
                      </a:r>
                      <a:r>
                        <a:rPr lang="en-GB" sz="1200" baseline="0" dirty="0"/>
                        <a:t> bar models for mean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2623677"/>
            <a:ext cx="2088232" cy="49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57622808-2900-4133-B327-4B106901D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31F907-499D-4814-8066-4E90DFD59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0863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8886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 </a:t>
            </a:r>
            <a:r>
              <a:rPr lang="en-GB" sz="2800" dirty="0"/>
              <a:t>(For Further guidance see WRM Calculation Policy) </a:t>
            </a:r>
            <a:endParaRPr lang="en-GB" sz="40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" y="1384995"/>
            <a:ext cx="912539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041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01" y="692697"/>
            <a:ext cx="9200102" cy="619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735BB-D8E1-44D6-9DFA-951B66DDA52F}"/>
              </a:ext>
            </a:extLst>
          </p:cNvPr>
          <p:cNvSpPr/>
          <p:nvPr/>
        </p:nvSpPr>
        <p:spPr>
          <a:xfrm>
            <a:off x="5868144" y="0"/>
            <a:ext cx="3168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027135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pic>
        <p:nvPicPr>
          <p:cNvPr id="11266" name="Picture 2" descr="C:\Users\missperkins\AppData\Local\Microsoft\Windows\Temporary Internet Files\Content.Outlook\QE4N3Y4T\IMG_16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b="6209"/>
          <a:stretch/>
        </p:blipFill>
        <p:spPr bwMode="auto">
          <a:xfrm rot="5400000">
            <a:off x="3309002" y="-2106664"/>
            <a:ext cx="2525996" cy="90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F7BD3-2C21-46D4-8597-8D962DD0D061}"/>
              </a:ext>
            </a:extLst>
          </p:cNvPr>
          <p:cNvSpPr/>
          <p:nvPr/>
        </p:nvSpPr>
        <p:spPr>
          <a:xfrm>
            <a:off x="2286000" y="188640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46530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 r="62913" b="9907"/>
          <a:stretch/>
        </p:blipFill>
        <p:spPr bwMode="auto">
          <a:xfrm rot="5400000">
            <a:off x="2070298" y="-658029"/>
            <a:ext cx="5003405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1F1459-0003-470B-A334-FF1E42DE73AF}"/>
              </a:ext>
            </a:extLst>
          </p:cNvPr>
          <p:cNvSpPr/>
          <p:nvPr/>
        </p:nvSpPr>
        <p:spPr>
          <a:xfrm>
            <a:off x="3147894" y="59767"/>
            <a:ext cx="5958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88854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b="1223"/>
          <a:stretch/>
        </p:blipFill>
        <p:spPr bwMode="auto">
          <a:xfrm rot="5400000">
            <a:off x="665839" y="170786"/>
            <a:ext cx="6048546" cy="72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99E1D-4D4A-47DB-84FB-391564C91E27}"/>
              </a:ext>
            </a:extLst>
          </p:cNvPr>
          <p:cNvSpPr/>
          <p:nvPr/>
        </p:nvSpPr>
        <p:spPr>
          <a:xfrm>
            <a:off x="2915816" y="44749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9884540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3314" name="Picture 2" descr="C:\Users\missperkins\AppData\Local\Microsoft\Windows\Temporary Internet Files\Content.Outlook\QE4N3Y4T\IMG_16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583" r="45000"/>
          <a:stretch/>
        </p:blipFill>
        <p:spPr bwMode="auto">
          <a:xfrm rot="5400000">
            <a:off x="2152141" y="-927485"/>
            <a:ext cx="4839717" cy="87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74CB2-B6A6-4F7E-A931-E30B13824DAF}"/>
              </a:ext>
            </a:extLst>
          </p:cNvPr>
          <p:cNvSpPr/>
          <p:nvPr/>
        </p:nvSpPr>
        <p:spPr>
          <a:xfrm>
            <a:off x="3131840" y="550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252920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4338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304" r="55000" b="9277"/>
          <a:stretch/>
        </p:blipFill>
        <p:spPr bwMode="auto">
          <a:xfrm rot="5400000">
            <a:off x="1774365" y="-398100"/>
            <a:ext cx="5307239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8CBCEC-752B-4917-8B66-8A8235561679}"/>
              </a:ext>
            </a:extLst>
          </p:cNvPr>
          <p:cNvSpPr/>
          <p:nvPr/>
        </p:nvSpPr>
        <p:spPr>
          <a:xfrm>
            <a:off x="3707904" y="597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6695758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6386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6" r="75833" b="5372"/>
          <a:stretch/>
        </p:blipFill>
        <p:spPr bwMode="auto">
          <a:xfrm rot="5400000">
            <a:off x="1573618" y="-181017"/>
            <a:ext cx="4700619" cy="74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5FB853-4FAB-411D-A125-69E0DEE6F0E4}"/>
              </a:ext>
            </a:extLst>
          </p:cNvPr>
          <p:cNvSpPr/>
          <p:nvPr/>
        </p:nvSpPr>
        <p:spPr>
          <a:xfrm>
            <a:off x="3563888" y="597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7453912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5362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-3749" r="11217" b="1"/>
          <a:stretch/>
        </p:blipFill>
        <p:spPr bwMode="auto">
          <a:xfrm rot="5400000">
            <a:off x="2264887" y="-442697"/>
            <a:ext cx="4614227" cy="83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A39B94-D26D-43C4-9C7C-FA2FE278465A}"/>
              </a:ext>
            </a:extLst>
          </p:cNvPr>
          <p:cNvSpPr/>
          <p:nvPr/>
        </p:nvSpPr>
        <p:spPr>
          <a:xfrm>
            <a:off x="3635896" y="1677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09671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23957"/>
              </p:ext>
            </p:extLst>
          </p:nvPr>
        </p:nvGraphicFramePr>
        <p:xfrm>
          <a:off x="179512" y="5733256"/>
          <a:ext cx="87849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2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DF0AF2-3B40-CEA4-0750-F880F8CD4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47017"/>
              </p:ext>
            </p:extLst>
          </p:nvPr>
        </p:nvGraphicFramePr>
        <p:xfrm>
          <a:off x="251520" y="260648"/>
          <a:ext cx="8712970" cy="5369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2969950231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665835400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127671632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565381432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224753176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280581230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41926514"/>
                    </a:ext>
                  </a:extLst>
                </a:gridCol>
              </a:tblGrid>
              <a:tr h="540060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6 Learning Overview</a:t>
                      </a:r>
                      <a:endParaRPr lang="en-GB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188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8995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Place Value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Addition, Subtraction,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Multiplication and Division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931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+ - </a:t>
                      </a:r>
                      <a:r>
                        <a:rPr lang="en-US" dirty="0">
                          <a:hlinkClick r:id="rId8" action="ppaction://hlinksldjump"/>
                        </a:rPr>
                        <a:t>x ÷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Fractions A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Fractions B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Converting</a:t>
                      </a:r>
                      <a:r>
                        <a:rPr lang="en-GB" dirty="0">
                          <a:hlinkClick r:id="rId10" action="ppaction://hlinksldjump"/>
                        </a:rPr>
                        <a:t> units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3477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Ratio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2" action="ppaction://hlinksldjump"/>
                        </a:rPr>
                        <a:t>Algebra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Decimals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89789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Fractions, decimals and %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Area, perimeter and volume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4" action="ppaction://hlinksldjump"/>
                        </a:rPr>
                        <a:t>Statistics 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98618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5" action="ppaction://hlinksldjump"/>
                        </a:rPr>
                        <a:t>Shape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6" action="ppaction://hlinksldjump"/>
                        </a:rPr>
                        <a:t>Position and Direction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Themed projects, consolidation and problem solving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9439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Themed projects, consolidation and problem solving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9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4092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7410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8998" r="43125" b="2861"/>
          <a:stretch/>
        </p:blipFill>
        <p:spPr bwMode="auto">
          <a:xfrm rot="5400000">
            <a:off x="2375756" y="-883453"/>
            <a:ext cx="4392488" cy="88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672C3-8CE2-4D1F-BEDB-FD741FD9AA17}"/>
              </a:ext>
            </a:extLst>
          </p:cNvPr>
          <p:cNvSpPr/>
          <p:nvPr/>
        </p:nvSpPr>
        <p:spPr>
          <a:xfrm>
            <a:off x="3707904" y="1706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5999881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8434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/>
          <a:stretch/>
        </p:blipFill>
        <p:spPr bwMode="auto">
          <a:xfrm rot="5400000">
            <a:off x="2055683" y="-562505"/>
            <a:ext cx="5032634" cy="85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A074E9-972F-4BC4-B6E0-35544D2A3141}"/>
              </a:ext>
            </a:extLst>
          </p:cNvPr>
          <p:cNvSpPr/>
          <p:nvPr/>
        </p:nvSpPr>
        <p:spPr>
          <a:xfrm>
            <a:off x="3707904" y="15155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2084524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10129" r="51047" b="14655"/>
          <a:stretch/>
        </p:blipFill>
        <p:spPr bwMode="auto">
          <a:xfrm rot="5400000">
            <a:off x="2237722" y="-753447"/>
            <a:ext cx="4668556" cy="87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C4095C-306F-401A-BD48-7786DF0172A7}"/>
              </a:ext>
            </a:extLst>
          </p:cNvPr>
          <p:cNvSpPr/>
          <p:nvPr/>
        </p:nvSpPr>
        <p:spPr>
          <a:xfrm>
            <a:off x="2286000" y="1064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076883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1" t="7973" r="25584" b="15518"/>
          <a:stretch/>
        </p:blipFill>
        <p:spPr bwMode="auto">
          <a:xfrm rot="5400000">
            <a:off x="2045107" y="-452819"/>
            <a:ext cx="5053786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F08317-C002-48B3-A082-4465AAFE4937}"/>
              </a:ext>
            </a:extLst>
          </p:cNvPr>
          <p:cNvSpPr/>
          <p:nvPr/>
        </p:nvSpPr>
        <p:spPr>
          <a:xfrm>
            <a:off x="2123728" y="1064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2406333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8190" r="47655" b="16595"/>
          <a:stretch/>
        </p:blipFill>
        <p:spPr bwMode="auto">
          <a:xfrm rot="5400000">
            <a:off x="4160593" y="-667706"/>
            <a:ext cx="4110911" cy="55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/>
          <a:stretch/>
        </p:blipFill>
        <p:spPr bwMode="auto">
          <a:xfrm rot="5400000">
            <a:off x="1226630" y="2352037"/>
            <a:ext cx="3063492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AEBECC-0A8D-4598-8849-38E5A053F070}"/>
              </a:ext>
            </a:extLst>
          </p:cNvPr>
          <p:cNvSpPr/>
          <p:nvPr/>
        </p:nvSpPr>
        <p:spPr>
          <a:xfrm>
            <a:off x="171667" y="852357"/>
            <a:ext cx="3654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4271352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9267" r="37589" b="14441"/>
          <a:stretch/>
        </p:blipFill>
        <p:spPr bwMode="auto">
          <a:xfrm rot="5400000">
            <a:off x="2217566" y="-877306"/>
            <a:ext cx="4536505" cy="86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B9B3CA-2D63-4878-AA07-990563409DB4}"/>
              </a:ext>
            </a:extLst>
          </p:cNvPr>
          <p:cNvSpPr/>
          <p:nvPr/>
        </p:nvSpPr>
        <p:spPr>
          <a:xfrm>
            <a:off x="2051720" y="52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26969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811654"/>
              </p:ext>
            </p:extLst>
          </p:nvPr>
        </p:nvGraphicFramePr>
        <p:xfrm>
          <a:off x="107504" y="83190"/>
          <a:ext cx="8928992" cy="5302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 Value: Year 3/4 Additional Support group- Overview for pupils working significantly below age related expectations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0">
                <a:tc>
                  <a:txBody>
                    <a:bodyPr/>
                    <a:lstStyle/>
                    <a:p>
                      <a:r>
                        <a:rPr lang="en-GB" sz="1200" dirty="0"/>
                        <a:t>Year 1 </a:t>
                      </a:r>
                    </a:p>
                    <a:p>
                      <a:r>
                        <a:rPr lang="en-GB" sz="1200" b="1" dirty="0"/>
                        <a:t>Year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Count to and across 100, forwards and backwards, beginning with 0 or 1, or from any given number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Count, read and write numbers to 100 in numerals; count in multiples of twos, fives and tens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Given a number, identify one more and one less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Identify and represent numbers using objects and pictorial representations including the number line, and use the language of: equal to, more than, less than (fewer), most, least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highlight>
                            <a:srgbClr val="00FFFF"/>
                          </a:highlight>
                        </a:rPr>
                        <a:t>Read and write numbers from 1 to 20 in numerals and words.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Count in steps of 2, 3, and 5 from 0, and in tens from any number, forward and backward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00FF"/>
                          </a:highlight>
                        </a:rPr>
                        <a:t>Recognise the place value of each digit in a two-digit number (tens, ones)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representations, including the number line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C0C0C0"/>
                          </a:highlight>
                        </a:rPr>
                        <a:t>Compare and order numbers from 0 up to 100; use and = signs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00FFFF"/>
                          </a:highlight>
                        </a:rPr>
                        <a:t>Read and write numbers to at least 100 in numerals and in words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highlight>
                            <a:srgbClr val="FF0000"/>
                          </a:highlight>
                        </a:rPr>
                        <a:t>Use place value and number facts to solve problems.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 grid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Fewer</a:t>
                      </a:r>
                    </a:p>
                    <a:p>
                      <a:r>
                        <a:rPr lang="en-GB" sz="1200" dirty="0"/>
                        <a:t>Fewest</a:t>
                      </a:r>
                    </a:p>
                    <a:p>
                      <a:r>
                        <a:rPr lang="en-GB" sz="1200" dirty="0"/>
                        <a:t>Greatest</a:t>
                      </a:r>
                    </a:p>
                    <a:p>
                      <a:r>
                        <a:rPr lang="en-GB" sz="1200" dirty="0"/>
                        <a:t>Smallest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</a:t>
                      </a:r>
                      <a:r>
                        <a:rPr lang="en-GB" sz="1200" baseline="0" dirty="0"/>
                        <a:t>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objects (</a:t>
                      </a:r>
                      <a:r>
                        <a:rPr lang="en-GB" sz="1200" baseline="0" dirty="0" err="1"/>
                        <a:t>eg</a:t>
                      </a:r>
                      <a:r>
                        <a:rPr lang="en-GB" sz="1200" baseline="0" dirty="0"/>
                        <a:t> counting camels, shells, beads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groups of</a:t>
                      </a:r>
                      <a:r>
                        <a:rPr lang="en-GB" sz="1200" baseline="0" dirty="0"/>
                        <a:t> 10 (straws, pencil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Digit cards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Arrow cards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83065"/>
              </p:ext>
            </p:extLst>
          </p:nvPr>
        </p:nvGraphicFramePr>
        <p:xfrm>
          <a:off x="6948264" y="3630096"/>
          <a:ext cx="864096" cy="59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Ones</a:t>
                      </a:r>
                      <a:r>
                        <a:rPr lang="en-GB" sz="900" baseline="0" dirty="0"/>
                        <a:t> 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78168"/>
            <a:ext cx="1540338" cy="72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76" y="340257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8" y="3119332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686217"/>
              </p:ext>
            </p:extLst>
          </p:nvPr>
        </p:nvGraphicFramePr>
        <p:xfrm>
          <a:off x="1524000" y="5540223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266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6C939FE0DFC46AA9BC918048E90D9" ma:contentTypeVersion="14" ma:contentTypeDescription="Create a new document." ma:contentTypeScope="" ma:versionID="a968adeaf50ef983a9e3e30df255033c">
  <xsd:schema xmlns:xsd="http://www.w3.org/2001/XMLSchema" xmlns:xs="http://www.w3.org/2001/XMLSchema" xmlns:p="http://schemas.microsoft.com/office/2006/metadata/properties" xmlns:ns3="f3a0ff0f-6fe6-4c78-9b6d-10b8bb3d1d45" xmlns:ns4="3f94ec90-5b3c-4be4-9561-60b8c95d15c9" targetNamespace="http://schemas.microsoft.com/office/2006/metadata/properties" ma:root="true" ma:fieldsID="db3cc06e2d4adcdeb4094ef84372515a" ns3:_="" ns4:_="">
    <xsd:import namespace="f3a0ff0f-6fe6-4c78-9b6d-10b8bb3d1d45"/>
    <xsd:import namespace="3f94ec90-5b3c-4be4-9561-60b8c95d15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0ff0f-6fe6-4c78-9b6d-10b8bb3d1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4ec90-5b3c-4be4-9561-60b8c95d1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9EF5B5-BDC6-4D41-BA14-B757C6C306DE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3f94ec90-5b3c-4be4-9561-60b8c95d15c9"/>
    <ds:schemaRef ds:uri="f3a0ff0f-6fe6-4c78-9b6d-10b8bb3d1d45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33AD725-68EA-4DEE-86EB-ECA3BB323F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0ff0f-6fe6-4c78-9b6d-10b8bb3d1d45"/>
    <ds:schemaRef ds:uri="3f94ec90-5b3c-4be4-9561-60b8c95d15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1C9D11-5AE1-4932-8A6A-884BDA2848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11729</Words>
  <Application>Microsoft Office PowerPoint</Application>
  <PresentationFormat>On-screen Show (4:3)</PresentationFormat>
  <Paragraphs>2911</Paragraphs>
  <Slides>85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Courier New</vt:lpstr>
      <vt:lpstr>Lucida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 ICT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Louise Perkins</cp:lastModifiedBy>
  <cp:revision>117</cp:revision>
  <cp:lastPrinted>2025-09-17T08:43:42Z</cp:lastPrinted>
  <dcterms:created xsi:type="dcterms:W3CDTF">2019-11-04T13:37:01Z</dcterms:created>
  <dcterms:modified xsi:type="dcterms:W3CDTF">2025-09-18T14:16:00Z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0x010100E8D6C939FE0DFC46AA9BC918048E90D9</vt:lpwstr>
  </property>
</Properties>
</file>